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7" r:id="rId2"/>
    <p:sldId id="281" r:id="rId3"/>
    <p:sldId id="285" r:id="rId4"/>
    <p:sldId id="280" r:id="rId5"/>
    <p:sldId id="282" r:id="rId6"/>
    <p:sldId id="284" r:id="rId7"/>
    <p:sldId id="286" r:id="rId8"/>
    <p:sldId id="261" r:id="rId9"/>
    <p:sldId id="288" r:id="rId10"/>
    <p:sldId id="289" r:id="rId11"/>
  </p:sldIdLst>
  <p:sldSz cx="12192000" cy="6858000"/>
  <p:notesSz cx="6858000" cy="9144000"/>
  <p:defaultTextStyle>
    <a:defPPr>
      <a:defRPr lang="en-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08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730"/>
    <p:restoredTop sz="94694"/>
  </p:normalViewPr>
  <p:slideViewPr>
    <p:cSldViewPr snapToGrid="0" snapToObjects="1" showGuides="1">
      <p:cViewPr varScale="1">
        <p:scale>
          <a:sx n="121" d="100"/>
          <a:sy n="121" d="100"/>
        </p:scale>
        <p:origin x="224" y="176"/>
      </p:cViewPr>
      <p:guideLst>
        <p:guide orient="horz" pos="2160"/>
        <p:guide pos="508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BD5BC-0918-C44E-878E-F7C8467AB4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A"/>
          </a:p>
        </p:txBody>
      </p:sp>
      <p:sp>
        <p:nvSpPr>
          <p:cNvPr id="3" name="Subtitle 2">
            <a:extLst>
              <a:ext uri="{FF2B5EF4-FFF2-40B4-BE49-F238E27FC236}">
                <a16:creationId xmlns:a16="http://schemas.microsoft.com/office/drawing/2014/main" id="{4F171DAF-67D5-3C43-AE4D-A9209E4590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A"/>
          </a:p>
        </p:txBody>
      </p:sp>
      <p:sp>
        <p:nvSpPr>
          <p:cNvPr id="4" name="Date Placeholder 3">
            <a:extLst>
              <a:ext uri="{FF2B5EF4-FFF2-40B4-BE49-F238E27FC236}">
                <a16:creationId xmlns:a16="http://schemas.microsoft.com/office/drawing/2014/main" id="{3F0B8288-0C53-0844-AC82-1F812F685F6E}"/>
              </a:ext>
            </a:extLst>
          </p:cNvPr>
          <p:cNvSpPr>
            <a:spLocks noGrp="1"/>
          </p:cNvSpPr>
          <p:nvPr>
            <p:ph type="dt" sz="half" idx="10"/>
          </p:nvPr>
        </p:nvSpPr>
        <p:spPr/>
        <p:txBody>
          <a:bodyPr/>
          <a:lstStyle/>
          <a:p>
            <a:fld id="{05878BC0-E5B8-B14E-A8C1-19B801BF7591}" type="datetimeFigureOut">
              <a:rPr lang="en-UA" smtClean="0"/>
              <a:t>4/18/23</a:t>
            </a:fld>
            <a:endParaRPr lang="en-UA"/>
          </a:p>
        </p:txBody>
      </p:sp>
      <p:sp>
        <p:nvSpPr>
          <p:cNvPr id="5" name="Footer Placeholder 4">
            <a:extLst>
              <a:ext uri="{FF2B5EF4-FFF2-40B4-BE49-F238E27FC236}">
                <a16:creationId xmlns:a16="http://schemas.microsoft.com/office/drawing/2014/main" id="{E674967F-3417-D24F-8F78-24F5C38C37A8}"/>
              </a:ext>
            </a:extLst>
          </p:cNvPr>
          <p:cNvSpPr>
            <a:spLocks noGrp="1"/>
          </p:cNvSpPr>
          <p:nvPr>
            <p:ph type="ftr" sz="quarter" idx="11"/>
          </p:nvPr>
        </p:nvSpPr>
        <p:spPr/>
        <p:txBody>
          <a:bodyPr/>
          <a:lstStyle/>
          <a:p>
            <a:endParaRPr lang="en-UA"/>
          </a:p>
        </p:txBody>
      </p:sp>
      <p:sp>
        <p:nvSpPr>
          <p:cNvPr id="6" name="Slide Number Placeholder 5">
            <a:extLst>
              <a:ext uri="{FF2B5EF4-FFF2-40B4-BE49-F238E27FC236}">
                <a16:creationId xmlns:a16="http://schemas.microsoft.com/office/drawing/2014/main" id="{9809735A-7406-1F4B-8041-F7E358DE9259}"/>
              </a:ext>
            </a:extLst>
          </p:cNvPr>
          <p:cNvSpPr>
            <a:spLocks noGrp="1"/>
          </p:cNvSpPr>
          <p:nvPr>
            <p:ph type="sldNum" sz="quarter" idx="12"/>
          </p:nvPr>
        </p:nvSpPr>
        <p:spPr/>
        <p:txBody>
          <a:bodyPr/>
          <a:lstStyle/>
          <a:p>
            <a:fld id="{6D5FCAF1-B91E-7B4B-86E9-2703F6A92218}" type="slidenum">
              <a:rPr lang="en-UA" smtClean="0"/>
              <a:t>‹#›</a:t>
            </a:fld>
            <a:endParaRPr lang="en-UA"/>
          </a:p>
        </p:txBody>
      </p:sp>
    </p:spTree>
    <p:extLst>
      <p:ext uri="{BB962C8B-B14F-4D97-AF65-F5344CB8AC3E}">
        <p14:creationId xmlns:p14="http://schemas.microsoft.com/office/powerpoint/2010/main" val="2235322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14F2A-1B5C-D649-8DCD-DAF974373C8F}"/>
              </a:ext>
            </a:extLst>
          </p:cNvPr>
          <p:cNvSpPr>
            <a:spLocks noGrp="1"/>
          </p:cNvSpPr>
          <p:nvPr>
            <p:ph type="title"/>
          </p:nvPr>
        </p:nvSpPr>
        <p:spPr/>
        <p:txBody>
          <a:bodyPr/>
          <a:lstStyle/>
          <a:p>
            <a:r>
              <a:rPr lang="en-US"/>
              <a:t>Click to edit Master title style</a:t>
            </a:r>
            <a:endParaRPr lang="en-UA"/>
          </a:p>
        </p:txBody>
      </p:sp>
      <p:sp>
        <p:nvSpPr>
          <p:cNvPr id="3" name="Content Placeholder 2">
            <a:extLst>
              <a:ext uri="{FF2B5EF4-FFF2-40B4-BE49-F238E27FC236}">
                <a16:creationId xmlns:a16="http://schemas.microsoft.com/office/drawing/2014/main" id="{5BCD63AD-9900-0440-803D-7D8BF886E2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4" name="Date Placeholder 3">
            <a:extLst>
              <a:ext uri="{FF2B5EF4-FFF2-40B4-BE49-F238E27FC236}">
                <a16:creationId xmlns:a16="http://schemas.microsoft.com/office/drawing/2014/main" id="{38635006-F955-DF4E-99BB-3E5C1C1AB4EB}"/>
              </a:ext>
            </a:extLst>
          </p:cNvPr>
          <p:cNvSpPr>
            <a:spLocks noGrp="1"/>
          </p:cNvSpPr>
          <p:nvPr>
            <p:ph type="dt" sz="half" idx="10"/>
          </p:nvPr>
        </p:nvSpPr>
        <p:spPr/>
        <p:txBody>
          <a:bodyPr/>
          <a:lstStyle/>
          <a:p>
            <a:fld id="{05878BC0-E5B8-B14E-A8C1-19B801BF7591}" type="datetimeFigureOut">
              <a:rPr lang="en-UA" smtClean="0"/>
              <a:t>4/18/23</a:t>
            </a:fld>
            <a:endParaRPr lang="en-UA"/>
          </a:p>
        </p:txBody>
      </p:sp>
      <p:sp>
        <p:nvSpPr>
          <p:cNvPr id="5" name="Footer Placeholder 4">
            <a:extLst>
              <a:ext uri="{FF2B5EF4-FFF2-40B4-BE49-F238E27FC236}">
                <a16:creationId xmlns:a16="http://schemas.microsoft.com/office/drawing/2014/main" id="{E579239E-DBF9-AE45-8EC8-22F70BB1A804}"/>
              </a:ext>
            </a:extLst>
          </p:cNvPr>
          <p:cNvSpPr>
            <a:spLocks noGrp="1"/>
          </p:cNvSpPr>
          <p:nvPr>
            <p:ph type="ftr" sz="quarter" idx="11"/>
          </p:nvPr>
        </p:nvSpPr>
        <p:spPr/>
        <p:txBody>
          <a:bodyPr/>
          <a:lstStyle/>
          <a:p>
            <a:endParaRPr lang="en-UA"/>
          </a:p>
        </p:txBody>
      </p:sp>
      <p:sp>
        <p:nvSpPr>
          <p:cNvPr id="6" name="Slide Number Placeholder 5">
            <a:extLst>
              <a:ext uri="{FF2B5EF4-FFF2-40B4-BE49-F238E27FC236}">
                <a16:creationId xmlns:a16="http://schemas.microsoft.com/office/drawing/2014/main" id="{352060EB-FCA8-BA44-AC69-99ACABC9855A}"/>
              </a:ext>
            </a:extLst>
          </p:cNvPr>
          <p:cNvSpPr>
            <a:spLocks noGrp="1"/>
          </p:cNvSpPr>
          <p:nvPr>
            <p:ph type="sldNum" sz="quarter" idx="12"/>
          </p:nvPr>
        </p:nvSpPr>
        <p:spPr/>
        <p:txBody>
          <a:bodyPr/>
          <a:lstStyle/>
          <a:p>
            <a:fld id="{6D5FCAF1-B91E-7B4B-86E9-2703F6A92218}" type="slidenum">
              <a:rPr lang="en-UA" smtClean="0"/>
              <a:t>‹#›</a:t>
            </a:fld>
            <a:endParaRPr lang="en-UA"/>
          </a:p>
        </p:txBody>
      </p:sp>
    </p:spTree>
    <p:extLst>
      <p:ext uri="{BB962C8B-B14F-4D97-AF65-F5344CB8AC3E}">
        <p14:creationId xmlns:p14="http://schemas.microsoft.com/office/powerpoint/2010/main" val="3133556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4C7BD-C9C5-BE48-829E-35DCE2B4EA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A"/>
          </a:p>
        </p:txBody>
      </p:sp>
      <p:sp>
        <p:nvSpPr>
          <p:cNvPr id="3" name="Text Placeholder 2">
            <a:extLst>
              <a:ext uri="{FF2B5EF4-FFF2-40B4-BE49-F238E27FC236}">
                <a16:creationId xmlns:a16="http://schemas.microsoft.com/office/drawing/2014/main" id="{668FB9A0-5BB0-DC44-98CB-D3EB78B9E81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56DFE9-46BF-E14A-9C90-E9A59A0D0C8C}"/>
              </a:ext>
            </a:extLst>
          </p:cNvPr>
          <p:cNvSpPr>
            <a:spLocks noGrp="1"/>
          </p:cNvSpPr>
          <p:nvPr>
            <p:ph type="dt" sz="half" idx="10"/>
          </p:nvPr>
        </p:nvSpPr>
        <p:spPr/>
        <p:txBody>
          <a:bodyPr/>
          <a:lstStyle/>
          <a:p>
            <a:fld id="{05878BC0-E5B8-B14E-A8C1-19B801BF7591}" type="datetimeFigureOut">
              <a:rPr lang="en-UA" smtClean="0"/>
              <a:t>4/18/23</a:t>
            </a:fld>
            <a:endParaRPr lang="en-UA"/>
          </a:p>
        </p:txBody>
      </p:sp>
      <p:sp>
        <p:nvSpPr>
          <p:cNvPr id="5" name="Footer Placeholder 4">
            <a:extLst>
              <a:ext uri="{FF2B5EF4-FFF2-40B4-BE49-F238E27FC236}">
                <a16:creationId xmlns:a16="http://schemas.microsoft.com/office/drawing/2014/main" id="{06FBA45C-91F1-A242-A451-1429EBA25D87}"/>
              </a:ext>
            </a:extLst>
          </p:cNvPr>
          <p:cNvSpPr>
            <a:spLocks noGrp="1"/>
          </p:cNvSpPr>
          <p:nvPr>
            <p:ph type="ftr" sz="quarter" idx="11"/>
          </p:nvPr>
        </p:nvSpPr>
        <p:spPr/>
        <p:txBody>
          <a:bodyPr/>
          <a:lstStyle/>
          <a:p>
            <a:endParaRPr lang="en-UA"/>
          </a:p>
        </p:txBody>
      </p:sp>
      <p:sp>
        <p:nvSpPr>
          <p:cNvPr id="6" name="Slide Number Placeholder 5">
            <a:extLst>
              <a:ext uri="{FF2B5EF4-FFF2-40B4-BE49-F238E27FC236}">
                <a16:creationId xmlns:a16="http://schemas.microsoft.com/office/drawing/2014/main" id="{186B357A-50E1-6A41-913E-76FB45174BCF}"/>
              </a:ext>
            </a:extLst>
          </p:cNvPr>
          <p:cNvSpPr>
            <a:spLocks noGrp="1"/>
          </p:cNvSpPr>
          <p:nvPr>
            <p:ph type="sldNum" sz="quarter" idx="12"/>
          </p:nvPr>
        </p:nvSpPr>
        <p:spPr/>
        <p:txBody>
          <a:bodyPr/>
          <a:lstStyle/>
          <a:p>
            <a:fld id="{6D5FCAF1-B91E-7B4B-86E9-2703F6A92218}" type="slidenum">
              <a:rPr lang="en-UA" smtClean="0"/>
              <a:t>‹#›</a:t>
            </a:fld>
            <a:endParaRPr lang="en-UA"/>
          </a:p>
        </p:txBody>
      </p:sp>
    </p:spTree>
    <p:extLst>
      <p:ext uri="{BB962C8B-B14F-4D97-AF65-F5344CB8AC3E}">
        <p14:creationId xmlns:p14="http://schemas.microsoft.com/office/powerpoint/2010/main" val="2397122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927CB-474C-504C-A58A-7385CD6607E0}"/>
              </a:ext>
            </a:extLst>
          </p:cNvPr>
          <p:cNvSpPr>
            <a:spLocks noGrp="1"/>
          </p:cNvSpPr>
          <p:nvPr>
            <p:ph type="title"/>
          </p:nvPr>
        </p:nvSpPr>
        <p:spPr/>
        <p:txBody>
          <a:bodyPr/>
          <a:lstStyle/>
          <a:p>
            <a:r>
              <a:rPr lang="en-US"/>
              <a:t>Click to edit Master title style</a:t>
            </a:r>
            <a:endParaRPr lang="en-UA"/>
          </a:p>
        </p:txBody>
      </p:sp>
      <p:sp>
        <p:nvSpPr>
          <p:cNvPr id="3" name="Content Placeholder 2">
            <a:extLst>
              <a:ext uri="{FF2B5EF4-FFF2-40B4-BE49-F238E27FC236}">
                <a16:creationId xmlns:a16="http://schemas.microsoft.com/office/drawing/2014/main" id="{A9059BB1-3F42-E147-8D5F-9C3C3B70608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4" name="Content Placeholder 3">
            <a:extLst>
              <a:ext uri="{FF2B5EF4-FFF2-40B4-BE49-F238E27FC236}">
                <a16:creationId xmlns:a16="http://schemas.microsoft.com/office/drawing/2014/main" id="{58996651-1F73-414F-AFE8-413472C487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5" name="Date Placeholder 4">
            <a:extLst>
              <a:ext uri="{FF2B5EF4-FFF2-40B4-BE49-F238E27FC236}">
                <a16:creationId xmlns:a16="http://schemas.microsoft.com/office/drawing/2014/main" id="{4DDC7E31-144F-B64E-80C6-CD2C3000A7ED}"/>
              </a:ext>
            </a:extLst>
          </p:cNvPr>
          <p:cNvSpPr>
            <a:spLocks noGrp="1"/>
          </p:cNvSpPr>
          <p:nvPr>
            <p:ph type="dt" sz="half" idx="10"/>
          </p:nvPr>
        </p:nvSpPr>
        <p:spPr/>
        <p:txBody>
          <a:bodyPr/>
          <a:lstStyle/>
          <a:p>
            <a:fld id="{05878BC0-E5B8-B14E-A8C1-19B801BF7591}" type="datetimeFigureOut">
              <a:rPr lang="en-UA" smtClean="0"/>
              <a:t>4/18/23</a:t>
            </a:fld>
            <a:endParaRPr lang="en-UA"/>
          </a:p>
        </p:txBody>
      </p:sp>
      <p:sp>
        <p:nvSpPr>
          <p:cNvPr id="6" name="Footer Placeholder 5">
            <a:extLst>
              <a:ext uri="{FF2B5EF4-FFF2-40B4-BE49-F238E27FC236}">
                <a16:creationId xmlns:a16="http://schemas.microsoft.com/office/drawing/2014/main" id="{8AC7C092-2E3D-C045-A1F4-427969988E8B}"/>
              </a:ext>
            </a:extLst>
          </p:cNvPr>
          <p:cNvSpPr>
            <a:spLocks noGrp="1"/>
          </p:cNvSpPr>
          <p:nvPr>
            <p:ph type="ftr" sz="quarter" idx="11"/>
          </p:nvPr>
        </p:nvSpPr>
        <p:spPr/>
        <p:txBody>
          <a:bodyPr/>
          <a:lstStyle/>
          <a:p>
            <a:endParaRPr lang="en-UA"/>
          </a:p>
        </p:txBody>
      </p:sp>
      <p:sp>
        <p:nvSpPr>
          <p:cNvPr id="7" name="Slide Number Placeholder 6">
            <a:extLst>
              <a:ext uri="{FF2B5EF4-FFF2-40B4-BE49-F238E27FC236}">
                <a16:creationId xmlns:a16="http://schemas.microsoft.com/office/drawing/2014/main" id="{D2368E3C-98D5-C74F-8D47-E08305F1B684}"/>
              </a:ext>
            </a:extLst>
          </p:cNvPr>
          <p:cNvSpPr>
            <a:spLocks noGrp="1"/>
          </p:cNvSpPr>
          <p:nvPr>
            <p:ph type="sldNum" sz="quarter" idx="12"/>
          </p:nvPr>
        </p:nvSpPr>
        <p:spPr/>
        <p:txBody>
          <a:bodyPr/>
          <a:lstStyle/>
          <a:p>
            <a:fld id="{6D5FCAF1-B91E-7B4B-86E9-2703F6A92218}" type="slidenum">
              <a:rPr lang="en-UA" smtClean="0"/>
              <a:t>‹#›</a:t>
            </a:fld>
            <a:endParaRPr lang="en-UA"/>
          </a:p>
        </p:txBody>
      </p:sp>
    </p:spTree>
    <p:extLst>
      <p:ext uri="{BB962C8B-B14F-4D97-AF65-F5344CB8AC3E}">
        <p14:creationId xmlns:p14="http://schemas.microsoft.com/office/powerpoint/2010/main" val="2731912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5BAC3-30A1-5046-8946-221191B2F56C}"/>
              </a:ext>
            </a:extLst>
          </p:cNvPr>
          <p:cNvSpPr>
            <a:spLocks noGrp="1"/>
          </p:cNvSpPr>
          <p:nvPr>
            <p:ph type="title"/>
          </p:nvPr>
        </p:nvSpPr>
        <p:spPr>
          <a:xfrm>
            <a:off x="839788" y="365125"/>
            <a:ext cx="10515600" cy="1325563"/>
          </a:xfrm>
        </p:spPr>
        <p:txBody>
          <a:bodyPr/>
          <a:lstStyle/>
          <a:p>
            <a:r>
              <a:rPr lang="en-US"/>
              <a:t>Click to edit Master title style</a:t>
            </a:r>
            <a:endParaRPr lang="en-UA"/>
          </a:p>
        </p:txBody>
      </p:sp>
      <p:sp>
        <p:nvSpPr>
          <p:cNvPr id="3" name="Text Placeholder 2">
            <a:extLst>
              <a:ext uri="{FF2B5EF4-FFF2-40B4-BE49-F238E27FC236}">
                <a16:creationId xmlns:a16="http://schemas.microsoft.com/office/drawing/2014/main" id="{E8C16FF0-9FB4-7D4E-9655-BCDC3C9954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CDD6F8-E295-FD4D-BC5B-9474E96966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5" name="Text Placeholder 4">
            <a:extLst>
              <a:ext uri="{FF2B5EF4-FFF2-40B4-BE49-F238E27FC236}">
                <a16:creationId xmlns:a16="http://schemas.microsoft.com/office/drawing/2014/main" id="{5CCA8EE8-0DC5-A84A-950C-3ED93900EC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9AF639-054F-424F-8C68-971039BF051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7" name="Date Placeholder 6">
            <a:extLst>
              <a:ext uri="{FF2B5EF4-FFF2-40B4-BE49-F238E27FC236}">
                <a16:creationId xmlns:a16="http://schemas.microsoft.com/office/drawing/2014/main" id="{419006F5-A863-DF4F-9965-24C59AB246FD}"/>
              </a:ext>
            </a:extLst>
          </p:cNvPr>
          <p:cNvSpPr>
            <a:spLocks noGrp="1"/>
          </p:cNvSpPr>
          <p:nvPr>
            <p:ph type="dt" sz="half" idx="10"/>
          </p:nvPr>
        </p:nvSpPr>
        <p:spPr/>
        <p:txBody>
          <a:bodyPr/>
          <a:lstStyle/>
          <a:p>
            <a:fld id="{05878BC0-E5B8-B14E-A8C1-19B801BF7591}" type="datetimeFigureOut">
              <a:rPr lang="en-UA" smtClean="0"/>
              <a:t>4/18/23</a:t>
            </a:fld>
            <a:endParaRPr lang="en-UA"/>
          </a:p>
        </p:txBody>
      </p:sp>
      <p:sp>
        <p:nvSpPr>
          <p:cNvPr id="8" name="Footer Placeholder 7">
            <a:extLst>
              <a:ext uri="{FF2B5EF4-FFF2-40B4-BE49-F238E27FC236}">
                <a16:creationId xmlns:a16="http://schemas.microsoft.com/office/drawing/2014/main" id="{3EE32F73-14FF-974D-B3A8-DC6FFB6DCB9F}"/>
              </a:ext>
            </a:extLst>
          </p:cNvPr>
          <p:cNvSpPr>
            <a:spLocks noGrp="1"/>
          </p:cNvSpPr>
          <p:nvPr>
            <p:ph type="ftr" sz="quarter" idx="11"/>
          </p:nvPr>
        </p:nvSpPr>
        <p:spPr/>
        <p:txBody>
          <a:bodyPr/>
          <a:lstStyle/>
          <a:p>
            <a:endParaRPr lang="en-UA"/>
          </a:p>
        </p:txBody>
      </p:sp>
      <p:sp>
        <p:nvSpPr>
          <p:cNvPr id="9" name="Slide Number Placeholder 8">
            <a:extLst>
              <a:ext uri="{FF2B5EF4-FFF2-40B4-BE49-F238E27FC236}">
                <a16:creationId xmlns:a16="http://schemas.microsoft.com/office/drawing/2014/main" id="{C83CDDE1-4976-CC4F-BCB4-91924C5D1493}"/>
              </a:ext>
            </a:extLst>
          </p:cNvPr>
          <p:cNvSpPr>
            <a:spLocks noGrp="1"/>
          </p:cNvSpPr>
          <p:nvPr>
            <p:ph type="sldNum" sz="quarter" idx="12"/>
          </p:nvPr>
        </p:nvSpPr>
        <p:spPr/>
        <p:txBody>
          <a:bodyPr/>
          <a:lstStyle/>
          <a:p>
            <a:fld id="{6D5FCAF1-B91E-7B4B-86E9-2703F6A92218}" type="slidenum">
              <a:rPr lang="en-UA" smtClean="0"/>
              <a:t>‹#›</a:t>
            </a:fld>
            <a:endParaRPr lang="en-UA"/>
          </a:p>
        </p:txBody>
      </p:sp>
    </p:spTree>
    <p:extLst>
      <p:ext uri="{BB962C8B-B14F-4D97-AF65-F5344CB8AC3E}">
        <p14:creationId xmlns:p14="http://schemas.microsoft.com/office/powerpoint/2010/main" val="3358290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80EEB-27B3-FF43-96F2-36D17C044CBB}"/>
              </a:ext>
            </a:extLst>
          </p:cNvPr>
          <p:cNvSpPr>
            <a:spLocks noGrp="1"/>
          </p:cNvSpPr>
          <p:nvPr>
            <p:ph type="title"/>
          </p:nvPr>
        </p:nvSpPr>
        <p:spPr/>
        <p:txBody>
          <a:bodyPr/>
          <a:lstStyle/>
          <a:p>
            <a:r>
              <a:rPr lang="en-US"/>
              <a:t>Click to edit Master title style</a:t>
            </a:r>
            <a:endParaRPr lang="en-UA"/>
          </a:p>
        </p:txBody>
      </p:sp>
      <p:sp>
        <p:nvSpPr>
          <p:cNvPr id="3" name="Date Placeholder 2">
            <a:extLst>
              <a:ext uri="{FF2B5EF4-FFF2-40B4-BE49-F238E27FC236}">
                <a16:creationId xmlns:a16="http://schemas.microsoft.com/office/drawing/2014/main" id="{48067259-562D-D64D-A287-6866B145C3E7}"/>
              </a:ext>
            </a:extLst>
          </p:cNvPr>
          <p:cNvSpPr>
            <a:spLocks noGrp="1"/>
          </p:cNvSpPr>
          <p:nvPr>
            <p:ph type="dt" sz="half" idx="10"/>
          </p:nvPr>
        </p:nvSpPr>
        <p:spPr/>
        <p:txBody>
          <a:bodyPr/>
          <a:lstStyle/>
          <a:p>
            <a:fld id="{05878BC0-E5B8-B14E-A8C1-19B801BF7591}" type="datetimeFigureOut">
              <a:rPr lang="en-UA" smtClean="0"/>
              <a:t>4/18/23</a:t>
            </a:fld>
            <a:endParaRPr lang="en-UA"/>
          </a:p>
        </p:txBody>
      </p:sp>
      <p:sp>
        <p:nvSpPr>
          <p:cNvPr id="4" name="Footer Placeholder 3">
            <a:extLst>
              <a:ext uri="{FF2B5EF4-FFF2-40B4-BE49-F238E27FC236}">
                <a16:creationId xmlns:a16="http://schemas.microsoft.com/office/drawing/2014/main" id="{B9ACCCC4-59A9-5642-9FB7-33569919BDED}"/>
              </a:ext>
            </a:extLst>
          </p:cNvPr>
          <p:cNvSpPr>
            <a:spLocks noGrp="1"/>
          </p:cNvSpPr>
          <p:nvPr>
            <p:ph type="ftr" sz="quarter" idx="11"/>
          </p:nvPr>
        </p:nvSpPr>
        <p:spPr/>
        <p:txBody>
          <a:bodyPr/>
          <a:lstStyle/>
          <a:p>
            <a:endParaRPr lang="en-UA"/>
          </a:p>
        </p:txBody>
      </p:sp>
      <p:sp>
        <p:nvSpPr>
          <p:cNvPr id="5" name="Slide Number Placeholder 4">
            <a:extLst>
              <a:ext uri="{FF2B5EF4-FFF2-40B4-BE49-F238E27FC236}">
                <a16:creationId xmlns:a16="http://schemas.microsoft.com/office/drawing/2014/main" id="{DA8DD7EF-4986-A344-9B54-FCA82E341BD6}"/>
              </a:ext>
            </a:extLst>
          </p:cNvPr>
          <p:cNvSpPr>
            <a:spLocks noGrp="1"/>
          </p:cNvSpPr>
          <p:nvPr>
            <p:ph type="sldNum" sz="quarter" idx="12"/>
          </p:nvPr>
        </p:nvSpPr>
        <p:spPr/>
        <p:txBody>
          <a:bodyPr/>
          <a:lstStyle/>
          <a:p>
            <a:fld id="{6D5FCAF1-B91E-7B4B-86E9-2703F6A92218}" type="slidenum">
              <a:rPr lang="en-UA" smtClean="0"/>
              <a:t>‹#›</a:t>
            </a:fld>
            <a:endParaRPr lang="en-UA"/>
          </a:p>
        </p:txBody>
      </p:sp>
    </p:spTree>
    <p:extLst>
      <p:ext uri="{BB962C8B-B14F-4D97-AF65-F5344CB8AC3E}">
        <p14:creationId xmlns:p14="http://schemas.microsoft.com/office/powerpoint/2010/main" val="2087978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2089A9-03CC-1D49-8C24-719CBDB48401}"/>
              </a:ext>
            </a:extLst>
          </p:cNvPr>
          <p:cNvSpPr>
            <a:spLocks noGrp="1"/>
          </p:cNvSpPr>
          <p:nvPr>
            <p:ph type="dt" sz="half" idx="10"/>
          </p:nvPr>
        </p:nvSpPr>
        <p:spPr/>
        <p:txBody>
          <a:bodyPr/>
          <a:lstStyle/>
          <a:p>
            <a:fld id="{05878BC0-E5B8-B14E-A8C1-19B801BF7591}" type="datetimeFigureOut">
              <a:rPr lang="en-UA" smtClean="0"/>
              <a:t>4/18/23</a:t>
            </a:fld>
            <a:endParaRPr lang="en-UA"/>
          </a:p>
        </p:txBody>
      </p:sp>
      <p:sp>
        <p:nvSpPr>
          <p:cNvPr id="3" name="Footer Placeholder 2">
            <a:extLst>
              <a:ext uri="{FF2B5EF4-FFF2-40B4-BE49-F238E27FC236}">
                <a16:creationId xmlns:a16="http://schemas.microsoft.com/office/drawing/2014/main" id="{1E63DCB2-0AF9-C048-B571-F003F8BE185E}"/>
              </a:ext>
            </a:extLst>
          </p:cNvPr>
          <p:cNvSpPr>
            <a:spLocks noGrp="1"/>
          </p:cNvSpPr>
          <p:nvPr>
            <p:ph type="ftr" sz="quarter" idx="11"/>
          </p:nvPr>
        </p:nvSpPr>
        <p:spPr/>
        <p:txBody>
          <a:bodyPr/>
          <a:lstStyle/>
          <a:p>
            <a:endParaRPr lang="en-UA"/>
          </a:p>
        </p:txBody>
      </p:sp>
      <p:sp>
        <p:nvSpPr>
          <p:cNvPr id="4" name="Slide Number Placeholder 3">
            <a:extLst>
              <a:ext uri="{FF2B5EF4-FFF2-40B4-BE49-F238E27FC236}">
                <a16:creationId xmlns:a16="http://schemas.microsoft.com/office/drawing/2014/main" id="{2CB3E1D0-3499-2348-8368-FF68E1C6B415}"/>
              </a:ext>
            </a:extLst>
          </p:cNvPr>
          <p:cNvSpPr>
            <a:spLocks noGrp="1"/>
          </p:cNvSpPr>
          <p:nvPr>
            <p:ph type="sldNum" sz="quarter" idx="12"/>
          </p:nvPr>
        </p:nvSpPr>
        <p:spPr/>
        <p:txBody>
          <a:bodyPr/>
          <a:lstStyle/>
          <a:p>
            <a:fld id="{6D5FCAF1-B91E-7B4B-86E9-2703F6A92218}" type="slidenum">
              <a:rPr lang="en-UA" smtClean="0"/>
              <a:t>‹#›</a:t>
            </a:fld>
            <a:endParaRPr lang="en-UA"/>
          </a:p>
        </p:txBody>
      </p:sp>
    </p:spTree>
    <p:extLst>
      <p:ext uri="{BB962C8B-B14F-4D97-AF65-F5344CB8AC3E}">
        <p14:creationId xmlns:p14="http://schemas.microsoft.com/office/powerpoint/2010/main" val="1971964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655D7-220D-7641-9228-E462E0D80D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A"/>
          </a:p>
        </p:txBody>
      </p:sp>
      <p:sp>
        <p:nvSpPr>
          <p:cNvPr id="3" name="Content Placeholder 2">
            <a:extLst>
              <a:ext uri="{FF2B5EF4-FFF2-40B4-BE49-F238E27FC236}">
                <a16:creationId xmlns:a16="http://schemas.microsoft.com/office/drawing/2014/main" id="{B31E815F-40BA-CD47-A0C2-B2D1290C23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4" name="Text Placeholder 3">
            <a:extLst>
              <a:ext uri="{FF2B5EF4-FFF2-40B4-BE49-F238E27FC236}">
                <a16:creationId xmlns:a16="http://schemas.microsoft.com/office/drawing/2014/main" id="{4AD238C7-1EC0-5540-9143-89AAA88323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5CF892-0E48-BE47-8F2C-A5A166B75C38}"/>
              </a:ext>
            </a:extLst>
          </p:cNvPr>
          <p:cNvSpPr>
            <a:spLocks noGrp="1"/>
          </p:cNvSpPr>
          <p:nvPr>
            <p:ph type="dt" sz="half" idx="10"/>
          </p:nvPr>
        </p:nvSpPr>
        <p:spPr/>
        <p:txBody>
          <a:bodyPr/>
          <a:lstStyle/>
          <a:p>
            <a:fld id="{05878BC0-E5B8-B14E-A8C1-19B801BF7591}" type="datetimeFigureOut">
              <a:rPr lang="en-UA" smtClean="0"/>
              <a:t>4/18/23</a:t>
            </a:fld>
            <a:endParaRPr lang="en-UA"/>
          </a:p>
        </p:txBody>
      </p:sp>
      <p:sp>
        <p:nvSpPr>
          <p:cNvPr id="6" name="Footer Placeholder 5">
            <a:extLst>
              <a:ext uri="{FF2B5EF4-FFF2-40B4-BE49-F238E27FC236}">
                <a16:creationId xmlns:a16="http://schemas.microsoft.com/office/drawing/2014/main" id="{7F3F3262-3FBD-4146-AEFA-39CF613B2955}"/>
              </a:ext>
            </a:extLst>
          </p:cNvPr>
          <p:cNvSpPr>
            <a:spLocks noGrp="1"/>
          </p:cNvSpPr>
          <p:nvPr>
            <p:ph type="ftr" sz="quarter" idx="11"/>
          </p:nvPr>
        </p:nvSpPr>
        <p:spPr/>
        <p:txBody>
          <a:bodyPr/>
          <a:lstStyle/>
          <a:p>
            <a:endParaRPr lang="en-UA"/>
          </a:p>
        </p:txBody>
      </p:sp>
      <p:sp>
        <p:nvSpPr>
          <p:cNvPr id="7" name="Slide Number Placeholder 6">
            <a:extLst>
              <a:ext uri="{FF2B5EF4-FFF2-40B4-BE49-F238E27FC236}">
                <a16:creationId xmlns:a16="http://schemas.microsoft.com/office/drawing/2014/main" id="{D05DAC55-89FC-8649-9B36-632962876525}"/>
              </a:ext>
            </a:extLst>
          </p:cNvPr>
          <p:cNvSpPr>
            <a:spLocks noGrp="1"/>
          </p:cNvSpPr>
          <p:nvPr>
            <p:ph type="sldNum" sz="quarter" idx="12"/>
          </p:nvPr>
        </p:nvSpPr>
        <p:spPr/>
        <p:txBody>
          <a:bodyPr/>
          <a:lstStyle/>
          <a:p>
            <a:fld id="{6D5FCAF1-B91E-7B4B-86E9-2703F6A92218}" type="slidenum">
              <a:rPr lang="en-UA" smtClean="0"/>
              <a:t>‹#›</a:t>
            </a:fld>
            <a:endParaRPr lang="en-UA"/>
          </a:p>
        </p:txBody>
      </p:sp>
    </p:spTree>
    <p:extLst>
      <p:ext uri="{BB962C8B-B14F-4D97-AF65-F5344CB8AC3E}">
        <p14:creationId xmlns:p14="http://schemas.microsoft.com/office/powerpoint/2010/main" val="2310787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62D9E-8D3B-C74E-A41A-618C7C4955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A"/>
          </a:p>
        </p:txBody>
      </p:sp>
      <p:sp>
        <p:nvSpPr>
          <p:cNvPr id="3" name="Picture Placeholder 2">
            <a:extLst>
              <a:ext uri="{FF2B5EF4-FFF2-40B4-BE49-F238E27FC236}">
                <a16:creationId xmlns:a16="http://schemas.microsoft.com/office/drawing/2014/main" id="{6B0C6094-4AB0-0548-BD82-9B4ABDBADC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A"/>
          </a:p>
        </p:txBody>
      </p:sp>
      <p:sp>
        <p:nvSpPr>
          <p:cNvPr id="4" name="Text Placeholder 3">
            <a:extLst>
              <a:ext uri="{FF2B5EF4-FFF2-40B4-BE49-F238E27FC236}">
                <a16:creationId xmlns:a16="http://schemas.microsoft.com/office/drawing/2014/main" id="{42BD26F4-DDDD-A64A-BD9F-79AB22D6BB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256182-4BAC-394E-94CB-581B3A96F416}"/>
              </a:ext>
            </a:extLst>
          </p:cNvPr>
          <p:cNvSpPr>
            <a:spLocks noGrp="1"/>
          </p:cNvSpPr>
          <p:nvPr>
            <p:ph type="dt" sz="half" idx="10"/>
          </p:nvPr>
        </p:nvSpPr>
        <p:spPr/>
        <p:txBody>
          <a:bodyPr/>
          <a:lstStyle/>
          <a:p>
            <a:fld id="{05878BC0-E5B8-B14E-A8C1-19B801BF7591}" type="datetimeFigureOut">
              <a:rPr lang="en-UA" smtClean="0"/>
              <a:t>4/18/23</a:t>
            </a:fld>
            <a:endParaRPr lang="en-UA"/>
          </a:p>
        </p:txBody>
      </p:sp>
      <p:sp>
        <p:nvSpPr>
          <p:cNvPr id="6" name="Footer Placeholder 5">
            <a:extLst>
              <a:ext uri="{FF2B5EF4-FFF2-40B4-BE49-F238E27FC236}">
                <a16:creationId xmlns:a16="http://schemas.microsoft.com/office/drawing/2014/main" id="{349D8260-521A-974E-BD58-2D5888C7FBD4}"/>
              </a:ext>
            </a:extLst>
          </p:cNvPr>
          <p:cNvSpPr>
            <a:spLocks noGrp="1"/>
          </p:cNvSpPr>
          <p:nvPr>
            <p:ph type="ftr" sz="quarter" idx="11"/>
          </p:nvPr>
        </p:nvSpPr>
        <p:spPr/>
        <p:txBody>
          <a:bodyPr/>
          <a:lstStyle/>
          <a:p>
            <a:endParaRPr lang="en-UA"/>
          </a:p>
        </p:txBody>
      </p:sp>
      <p:sp>
        <p:nvSpPr>
          <p:cNvPr id="7" name="Slide Number Placeholder 6">
            <a:extLst>
              <a:ext uri="{FF2B5EF4-FFF2-40B4-BE49-F238E27FC236}">
                <a16:creationId xmlns:a16="http://schemas.microsoft.com/office/drawing/2014/main" id="{E35D5504-CCC6-2C48-BD95-7ABF20B4402F}"/>
              </a:ext>
            </a:extLst>
          </p:cNvPr>
          <p:cNvSpPr>
            <a:spLocks noGrp="1"/>
          </p:cNvSpPr>
          <p:nvPr>
            <p:ph type="sldNum" sz="quarter" idx="12"/>
          </p:nvPr>
        </p:nvSpPr>
        <p:spPr/>
        <p:txBody>
          <a:bodyPr/>
          <a:lstStyle/>
          <a:p>
            <a:fld id="{6D5FCAF1-B91E-7B4B-86E9-2703F6A92218}" type="slidenum">
              <a:rPr lang="en-UA" smtClean="0"/>
              <a:t>‹#›</a:t>
            </a:fld>
            <a:endParaRPr lang="en-UA"/>
          </a:p>
        </p:txBody>
      </p:sp>
    </p:spTree>
    <p:extLst>
      <p:ext uri="{BB962C8B-B14F-4D97-AF65-F5344CB8AC3E}">
        <p14:creationId xmlns:p14="http://schemas.microsoft.com/office/powerpoint/2010/main" val="2052669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67C9C-FAE4-0F46-B755-F79B7D8145E5}"/>
              </a:ext>
            </a:extLst>
          </p:cNvPr>
          <p:cNvSpPr>
            <a:spLocks noGrp="1"/>
          </p:cNvSpPr>
          <p:nvPr>
            <p:ph type="title"/>
          </p:nvPr>
        </p:nvSpPr>
        <p:spPr/>
        <p:txBody>
          <a:bodyPr/>
          <a:lstStyle/>
          <a:p>
            <a:r>
              <a:rPr lang="en-US"/>
              <a:t>Click to edit Master title style</a:t>
            </a:r>
            <a:endParaRPr lang="en-UA"/>
          </a:p>
        </p:txBody>
      </p:sp>
      <p:sp>
        <p:nvSpPr>
          <p:cNvPr id="3" name="Vertical Text Placeholder 2">
            <a:extLst>
              <a:ext uri="{FF2B5EF4-FFF2-40B4-BE49-F238E27FC236}">
                <a16:creationId xmlns:a16="http://schemas.microsoft.com/office/drawing/2014/main" id="{49D5104D-B6D0-C149-BA2C-60BA735A1D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4" name="Date Placeholder 3">
            <a:extLst>
              <a:ext uri="{FF2B5EF4-FFF2-40B4-BE49-F238E27FC236}">
                <a16:creationId xmlns:a16="http://schemas.microsoft.com/office/drawing/2014/main" id="{44DE8765-1E9E-D04F-8BD7-063504F10BC0}"/>
              </a:ext>
            </a:extLst>
          </p:cNvPr>
          <p:cNvSpPr>
            <a:spLocks noGrp="1"/>
          </p:cNvSpPr>
          <p:nvPr>
            <p:ph type="dt" sz="half" idx="10"/>
          </p:nvPr>
        </p:nvSpPr>
        <p:spPr/>
        <p:txBody>
          <a:bodyPr/>
          <a:lstStyle/>
          <a:p>
            <a:fld id="{05878BC0-E5B8-B14E-A8C1-19B801BF7591}" type="datetimeFigureOut">
              <a:rPr lang="en-UA" smtClean="0"/>
              <a:t>4/18/23</a:t>
            </a:fld>
            <a:endParaRPr lang="en-UA"/>
          </a:p>
        </p:txBody>
      </p:sp>
      <p:sp>
        <p:nvSpPr>
          <p:cNvPr id="5" name="Footer Placeholder 4">
            <a:extLst>
              <a:ext uri="{FF2B5EF4-FFF2-40B4-BE49-F238E27FC236}">
                <a16:creationId xmlns:a16="http://schemas.microsoft.com/office/drawing/2014/main" id="{83CF9CF6-2B5E-5041-A011-A0D656DCCB25}"/>
              </a:ext>
            </a:extLst>
          </p:cNvPr>
          <p:cNvSpPr>
            <a:spLocks noGrp="1"/>
          </p:cNvSpPr>
          <p:nvPr>
            <p:ph type="ftr" sz="quarter" idx="11"/>
          </p:nvPr>
        </p:nvSpPr>
        <p:spPr/>
        <p:txBody>
          <a:bodyPr/>
          <a:lstStyle/>
          <a:p>
            <a:endParaRPr lang="en-UA"/>
          </a:p>
        </p:txBody>
      </p:sp>
      <p:sp>
        <p:nvSpPr>
          <p:cNvPr id="6" name="Slide Number Placeholder 5">
            <a:extLst>
              <a:ext uri="{FF2B5EF4-FFF2-40B4-BE49-F238E27FC236}">
                <a16:creationId xmlns:a16="http://schemas.microsoft.com/office/drawing/2014/main" id="{6CE0B261-6F3A-E044-BB25-FE20F75C92BC}"/>
              </a:ext>
            </a:extLst>
          </p:cNvPr>
          <p:cNvSpPr>
            <a:spLocks noGrp="1"/>
          </p:cNvSpPr>
          <p:nvPr>
            <p:ph type="sldNum" sz="quarter" idx="12"/>
          </p:nvPr>
        </p:nvSpPr>
        <p:spPr/>
        <p:txBody>
          <a:bodyPr/>
          <a:lstStyle/>
          <a:p>
            <a:fld id="{6D5FCAF1-B91E-7B4B-86E9-2703F6A92218}" type="slidenum">
              <a:rPr lang="en-UA" smtClean="0"/>
              <a:t>‹#›</a:t>
            </a:fld>
            <a:endParaRPr lang="en-UA"/>
          </a:p>
        </p:txBody>
      </p:sp>
    </p:spTree>
    <p:extLst>
      <p:ext uri="{BB962C8B-B14F-4D97-AF65-F5344CB8AC3E}">
        <p14:creationId xmlns:p14="http://schemas.microsoft.com/office/powerpoint/2010/main" val="1824914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9F2AE5-AFE9-9C41-9493-922AF3B892D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A"/>
          </a:p>
        </p:txBody>
      </p:sp>
      <p:sp>
        <p:nvSpPr>
          <p:cNvPr id="3" name="Vertical Text Placeholder 2">
            <a:extLst>
              <a:ext uri="{FF2B5EF4-FFF2-40B4-BE49-F238E27FC236}">
                <a16:creationId xmlns:a16="http://schemas.microsoft.com/office/drawing/2014/main" id="{8BC985DC-9D55-174A-8226-ECF7EA6228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4" name="Date Placeholder 3">
            <a:extLst>
              <a:ext uri="{FF2B5EF4-FFF2-40B4-BE49-F238E27FC236}">
                <a16:creationId xmlns:a16="http://schemas.microsoft.com/office/drawing/2014/main" id="{0103F867-B479-8C4D-A653-DD5AFFA40252}"/>
              </a:ext>
            </a:extLst>
          </p:cNvPr>
          <p:cNvSpPr>
            <a:spLocks noGrp="1"/>
          </p:cNvSpPr>
          <p:nvPr>
            <p:ph type="dt" sz="half" idx="10"/>
          </p:nvPr>
        </p:nvSpPr>
        <p:spPr/>
        <p:txBody>
          <a:bodyPr/>
          <a:lstStyle/>
          <a:p>
            <a:fld id="{05878BC0-E5B8-B14E-A8C1-19B801BF7591}" type="datetimeFigureOut">
              <a:rPr lang="en-UA" smtClean="0"/>
              <a:t>4/18/23</a:t>
            </a:fld>
            <a:endParaRPr lang="en-UA"/>
          </a:p>
        </p:txBody>
      </p:sp>
      <p:sp>
        <p:nvSpPr>
          <p:cNvPr id="5" name="Footer Placeholder 4">
            <a:extLst>
              <a:ext uri="{FF2B5EF4-FFF2-40B4-BE49-F238E27FC236}">
                <a16:creationId xmlns:a16="http://schemas.microsoft.com/office/drawing/2014/main" id="{784005D4-83CE-664E-B4C4-BA914448D1EE}"/>
              </a:ext>
            </a:extLst>
          </p:cNvPr>
          <p:cNvSpPr>
            <a:spLocks noGrp="1"/>
          </p:cNvSpPr>
          <p:nvPr>
            <p:ph type="ftr" sz="quarter" idx="11"/>
          </p:nvPr>
        </p:nvSpPr>
        <p:spPr/>
        <p:txBody>
          <a:bodyPr/>
          <a:lstStyle/>
          <a:p>
            <a:endParaRPr lang="en-UA"/>
          </a:p>
        </p:txBody>
      </p:sp>
      <p:sp>
        <p:nvSpPr>
          <p:cNvPr id="6" name="Slide Number Placeholder 5">
            <a:extLst>
              <a:ext uri="{FF2B5EF4-FFF2-40B4-BE49-F238E27FC236}">
                <a16:creationId xmlns:a16="http://schemas.microsoft.com/office/drawing/2014/main" id="{EAD45067-A14C-CF49-929F-8FCD3ABAD91A}"/>
              </a:ext>
            </a:extLst>
          </p:cNvPr>
          <p:cNvSpPr>
            <a:spLocks noGrp="1"/>
          </p:cNvSpPr>
          <p:nvPr>
            <p:ph type="sldNum" sz="quarter" idx="12"/>
          </p:nvPr>
        </p:nvSpPr>
        <p:spPr/>
        <p:txBody>
          <a:bodyPr/>
          <a:lstStyle/>
          <a:p>
            <a:fld id="{6D5FCAF1-B91E-7B4B-86E9-2703F6A92218}" type="slidenum">
              <a:rPr lang="en-UA" smtClean="0"/>
              <a:t>‹#›</a:t>
            </a:fld>
            <a:endParaRPr lang="en-UA"/>
          </a:p>
        </p:txBody>
      </p:sp>
    </p:spTree>
    <p:extLst>
      <p:ext uri="{BB962C8B-B14F-4D97-AF65-F5344CB8AC3E}">
        <p14:creationId xmlns:p14="http://schemas.microsoft.com/office/powerpoint/2010/main" val="3682922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57149C-7969-3844-A0A0-D3851858F3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A"/>
          </a:p>
        </p:txBody>
      </p:sp>
      <p:sp>
        <p:nvSpPr>
          <p:cNvPr id="3" name="Text Placeholder 2">
            <a:extLst>
              <a:ext uri="{FF2B5EF4-FFF2-40B4-BE49-F238E27FC236}">
                <a16:creationId xmlns:a16="http://schemas.microsoft.com/office/drawing/2014/main" id="{C55FD724-F173-6B4D-A7F2-7EB5E3B7A3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4" name="Date Placeholder 3">
            <a:extLst>
              <a:ext uri="{FF2B5EF4-FFF2-40B4-BE49-F238E27FC236}">
                <a16:creationId xmlns:a16="http://schemas.microsoft.com/office/drawing/2014/main" id="{20B97D91-6CCA-294A-8CD4-D76600B98C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878BC0-E5B8-B14E-A8C1-19B801BF7591}" type="datetimeFigureOut">
              <a:rPr lang="en-UA" smtClean="0"/>
              <a:t>4/18/23</a:t>
            </a:fld>
            <a:endParaRPr lang="en-UA"/>
          </a:p>
        </p:txBody>
      </p:sp>
      <p:sp>
        <p:nvSpPr>
          <p:cNvPr id="5" name="Footer Placeholder 4">
            <a:extLst>
              <a:ext uri="{FF2B5EF4-FFF2-40B4-BE49-F238E27FC236}">
                <a16:creationId xmlns:a16="http://schemas.microsoft.com/office/drawing/2014/main" id="{7D6672CD-8A0B-CC41-9CF8-16B5D26C66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A"/>
          </a:p>
        </p:txBody>
      </p:sp>
      <p:sp>
        <p:nvSpPr>
          <p:cNvPr id="6" name="Slide Number Placeholder 5">
            <a:extLst>
              <a:ext uri="{FF2B5EF4-FFF2-40B4-BE49-F238E27FC236}">
                <a16:creationId xmlns:a16="http://schemas.microsoft.com/office/drawing/2014/main" id="{BE714DF8-4F0E-2B4D-B13F-BA90DF9865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FCAF1-B91E-7B4B-86E9-2703F6A92218}" type="slidenum">
              <a:rPr lang="en-UA" smtClean="0"/>
              <a:t>‹#›</a:t>
            </a:fld>
            <a:endParaRPr lang="en-UA"/>
          </a:p>
        </p:txBody>
      </p:sp>
    </p:spTree>
    <p:extLst>
      <p:ext uri="{BB962C8B-B14F-4D97-AF65-F5344CB8AC3E}">
        <p14:creationId xmlns:p14="http://schemas.microsoft.com/office/powerpoint/2010/main" val="1416178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diia.gov.ua/services/categories/biznesu/yerobota" TargetMode="External"/><Relationship Id="rId2" Type="http://schemas.openxmlformats.org/officeDocument/2006/relationships/hyperlink" Target="https://www.me.gov.ua/Documents/Detail?lang=uk-UA&amp;id=94321ef8-1418-479c-a69f-f3d0fdb8b977&amp;title=Robota-GrantiVidDerzhaviNaVidkrittiaChiRozvitokBiznesu" TargetMode="Externa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3AB80A4D-0F5C-5B42-9B1E-9525C50E7AEE}"/>
              </a:ext>
            </a:extLst>
          </p:cNvPr>
          <p:cNvSpPr>
            <a:spLocks noGrp="1"/>
          </p:cNvSpPr>
          <p:nvPr>
            <p:ph type="title"/>
          </p:nvPr>
        </p:nvSpPr>
        <p:spPr>
          <a:xfrm>
            <a:off x="589560" y="856180"/>
            <a:ext cx="4560584" cy="1128068"/>
          </a:xfrm>
        </p:spPr>
        <p:txBody>
          <a:bodyPr anchor="ctr">
            <a:normAutofit/>
          </a:bodyPr>
          <a:lstStyle/>
          <a:p>
            <a:endParaRPr lang="en-UA" sz="4000" dirty="0"/>
          </a:p>
        </p:txBody>
      </p:sp>
      <p:grpSp>
        <p:nvGrpSpPr>
          <p:cNvPr id="14" name="Group 1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Diagram&#10;&#10;Description automatically generated">
            <a:extLst>
              <a:ext uri="{FF2B5EF4-FFF2-40B4-BE49-F238E27FC236}">
                <a16:creationId xmlns:a16="http://schemas.microsoft.com/office/drawing/2014/main" id="{8FC94929-148A-C74E-B3EC-EEFE6696E6E9}"/>
              </a:ext>
            </a:extLst>
          </p:cNvPr>
          <p:cNvPicPr>
            <a:picLocks noChangeAspect="1"/>
          </p:cNvPicPr>
          <p:nvPr/>
        </p:nvPicPr>
        <p:blipFill>
          <a:blip r:embed="rId2"/>
          <a:stretch>
            <a:fillRect/>
          </a:stretch>
        </p:blipFill>
        <p:spPr>
          <a:xfrm>
            <a:off x="5887405" y="606874"/>
            <a:ext cx="5715035" cy="5737273"/>
          </a:xfrm>
          <a:prstGeom prst="rect">
            <a:avLst/>
          </a:prstGeom>
        </p:spPr>
      </p:pic>
    </p:spTree>
    <p:extLst>
      <p:ext uri="{BB962C8B-B14F-4D97-AF65-F5344CB8AC3E}">
        <p14:creationId xmlns:p14="http://schemas.microsoft.com/office/powerpoint/2010/main" val="2081894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169D286-F4D7-4C8B-A6BD-D05384C7F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6">
            <a:extLst>
              <a:ext uri="{FF2B5EF4-FFF2-40B4-BE49-F238E27FC236}">
                <a16:creationId xmlns:a16="http://schemas.microsoft.com/office/drawing/2014/main" id="{39E8235E-135E-4261-8F54-2B316E493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610728"/>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7">
            <a:extLst>
              <a:ext uri="{FF2B5EF4-FFF2-40B4-BE49-F238E27FC236}">
                <a16:creationId xmlns:a16="http://schemas.microsoft.com/office/drawing/2014/main" id="{D4ED8EC3-4D57-4620-93CE-4E6661F09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343079"/>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Shape 20">
            <a:extLst>
              <a:ext uri="{FF2B5EF4-FFF2-40B4-BE49-F238E27FC236}">
                <a16:creationId xmlns:a16="http://schemas.microsoft.com/office/drawing/2014/main" id="{83BCB34A-2F40-4F41-8488-A134C1C155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5" y="340424"/>
            <a:ext cx="4630139" cy="5265795"/>
          </a:xfrm>
          <a:custGeom>
            <a:avLst/>
            <a:gdLst>
              <a:gd name="connsiteX0" fmla="*/ 0 w 4630139"/>
              <a:gd name="connsiteY0" fmla="*/ 0 h 5265795"/>
              <a:gd name="connsiteX1" fmla="*/ 4630139 w 4630139"/>
              <a:gd name="connsiteY1" fmla="*/ 0 h 5265795"/>
              <a:gd name="connsiteX2" fmla="*/ 4630139 w 4630139"/>
              <a:gd name="connsiteY2" fmla="*/ 5265795 h 5265795"/>
              <a:gd name="connsiteX3" fmla="*/ 0 w 4630139"/>
              <a:gd name="connsiteY3" fmla="*/ 5265795 h 5265795"/>
            </a:gdLst>
            <a:ahLst/>
            <a:cxnLst>
              <a:cxn ang="0">
                <a:pos x="connsiteX0" y="connsiteY0"/>
              </a:cxn>
              <a:cxn ang="0">
                <a:pos x="connsiteX1" y="connsiteY1"/>
              </a:cxn>
              <a:cxn ang="0">
                <a:pos x="connsiteX2" y="connsiteY2"/>
              </a:cxn>
              <a:cxn ang="0">
                <a:pos x="connsiteX3" y="connsiteY3"/>
              </a:cxn>
            </a:cxnLst>
            <a:rect l="l" t="t" r="r" b="b"/>
            <a:pathLst>
              <a:path w="4630139" h="5265795">
                <a:moveTo>
                  <a:pt x="0" y="0"/>
                </a:moveTo>
                <a:lnTo>
                  <a:pt x="4630139" y="0"/>
                </a:lnTo>
                <a:lnTo>
                  <a:pt x="4630139" y="5265795"/>
                </a:lnTo>
                <a:lnTo>
                  <a:pt x="0" y="526579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Diagram&#10;&#10;Description automatically generated">
            <a:extLst>
              <a:ext uri="{FF2B5EF4-FFF2-40B4-BE49-F238E27FC236}">
                <a16:creationId xmlns:a16="http://schemas.microsoft.com/office/drawing/2014/main" id="{1E6C8B96-01A8-2C4A-92CE-16EAD396BE06}"/>
              </a:ext>
            </a:extLst>
          </p:cNvPr>
          <p:cNvPicPr>
            <a:picLocks noChangeAspect="1"/>
          </p:cNvPicPr>
          <p:nvPr/>
        </p:nvPicPr>
        <p:blipFill>
          <a:blip r:embed="rId2"/>
          <a:stretch>
            <a:fillRect/>
          </a:stretch>
        </p:blipFill>
        <p:spPr>
          <a:xfrm>
            <a:off x="626026" y="482736"/>
            <a:ext cx="3241449" cy="4986847"/>
          </a:xfrm>
          <a:prstGeom prst="rect">
            <a:avLst/>
          </a:prstGeom>
        </p:spPr>
      </p:pic>
      <p:sp>
        <p:nvSpPr>
          <p:cNvPr id="23" name="Freeform: Shape 22">
            <a:extLst>
              <a:ext uri="{FF2B5EF4-FFF2-40B4-BE49-F238E27FC236}">
                <a16:creationId xmlns:a16="http://schemas.microsoft.com/office/drawing/2014/main" id="{F78382DC-4207-465E-B379-1E16448AA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1780" y="1071563"/>
            <a:ext cx="7290218" cy="5242298"/>
          </a:xfrm>
          <a:custGeom>
            <a:avLst/>
            <a:gdLst>
              <a:gd name="connsiteX0" fmla="*/ 0 w 7290218"/>
              <a:gd name="connsiteY0" fmla="*/ 0 h 5242298"/>
              <a:gd name="connsiteX1" fmla="*/ 7290218 w 7290218"/>
              <a:gd name="connsiteY1" fmla="*/ 0 h 5242298"/>
              <a:gd name="connsiteX2" fmla="*/ 7290218 w 7290218"/>
              <a:gd name="connsiteY2" fmla="*/ 5242298 h 5242298"/>
              <a:gd name="connsiteX3" fmla="*/ 0 w 7290218"/>
              <a:gd name="connsiteY3" fmla="*/ 5242298 h 5242298"/>
            </a:gdLst>
            <a:ahLst/>
            <a:cxnLst>
              <a:cxn ang="0">
                <a:pos x="connsiteX0" y="connsiteY0"/>
              </a:cxn>
              <a:cxn ang="0">
                <a:pos x="connsiteX1" y="connsiteY1"/>
              </a:cxn>
              <a:cxn ang="0">
                <a:pos x="connsiteX2" y="connsiteY2"/>
              </a:cxn>
              <a:cxn ang="0">
                <a:pos x="connsiteX3" y="connsiteY3"/>
              </a:cxn>
            </a:cxnLst>
            <a:rect l="l" t="t" r="r" b="b"/>
            <a:pathLst>
              <a:path w="7290218" h="5242298">
                <a:moveTo>
                  <a:pt x="0" y="0"/>
                </a:moveTo>
                <a:lnTo>
                  <a:pt x="7290218" y="0"/>
                </a:lnTo>
                <a:lnTo>
                  <a:pt x="7290218" y="5242298"/>
                </a:lnTo>
                <a:lnTo>
                  <a:pt x="0" y="52422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Picture 9" descr="A picture containing train, outdoor, grass, track&#10;&#10;Description automatically generated">
            <a:extLst>
              <a:ext uri="{FF2B5EF4-FFF2-40B4-BE49-F238E27FC236}">
                <a16:creationId xmlns:a16="http://schemas.microsoft.com/office/drawing/2014/main" id="{E5AA8AD3-6006-7548-8036-B7CC1ABD5954}"/>
              </a:ext>
            </a:extLst>
          </p:cNvPr>
          <p:cNvPicPr>
            <a:picLocks noChangeAspect="1"/>
          </p:cNvPicPr>
          <p:nvPr/>
        </p:nvPicPr>
        <p:blipFill>
          <a:blip r:embed="rId3"/>
          <a:stretch>
            <a:fillRect/>
          </a:stretch>
        </p:blipFill>
        <p:spPr>
          <a:xfrm>
            <a:off x="5545244" y="2095566"/>
            <a:ext cx="6020730" cy="3206039"/>
          </a:xfrm>
          <a:prstGeom prst="rect">
            <a:avLst/>
          </a:prstGeom>
        </p:spPr>
      </p:pic>
      <p:sp>
        <p:nvSpPr>
          <p:cNvPr id="18" name="TextBox 17">
            <a:extLst>
              <a:ext uri="{FF2B5EF4-FFF2-40B4-BE49-F238E27FC236}">
                <a16:creationId xmlns:a16="http://schemas.microsoft.com/office/drawing/2014/main" id="{19351DEF-78BB-F048-92DC-EDEF7FF6ACFB}"/>
              </a:ext>
            </a:extLst>
          </p:cNvPr>
          <p:cNvSpPr txBox="1"/>
          <p:nvPr/>
        </p:nvSpPr>
        <p:spPr>
          <a:xfrm>
            <a:off x="5253119" y="5439274"/>
            <a:ext cx="6788459" cy="523220"/>
          </a:xfrm>
          <a:prstGeom prst="rect">
            <a:avLst/>
          </a:prstGeom>
          <a:noFill/>
        </p:spPr>
        <p:txBody>
          <a:bodyPr wrap="square">
            <a:spAutoFit/>
          </a:bodyPr>
          <a:lstStyle/>
          <a:p>
            <a:r>
              <a:rPr lang="en-US" sz="1400" b="0" i="0" dirty="0" err="1">
                <a:solidFill>
                  <a:schemeClr val="bg1"/>
                </a:solidFill>
                <a:effectLst/>
                <a:latin typeface="nyt-imperial"/>
              </a:rPr>
              <a:t>Một</a:t>
            </a:r>
            <a:r>
              <a:rPr lang="en-US" sz="1400" b="0" i="0" dirty="0">
                <a:solidFill>
                  <a:schemeClr val="bg1"/>
                </a:solidFill>
                <a:effectLst/>
                <a:latin typeface="nyt-imperial"/>
              </a:rPr>
              <a:t> </a:t>
            </a:r>
            <a:r>
              <a:rPr lang="en-US" sz="1400" b="0" i="0" dirty="0" err="1">
                <a:solidFill>
                  <a:schemeClr val="bg1"/>
                </a:solidFill>
                <a:effectLst/>
                <a:latin typeface="nyt-imperial"/>
              </a:rPr>
              <a:t>nhà</a:t>
            </a:r>
            <a:r>
              <a:rPr lang="en-US" sz="1400" b="0" i="0" dirty="0">
                <a:solidFill>
                  <a:schemeClr val="bg1"/>
                </a:solidFill>
                <a:effectLst/>
                <a:latin typeface="nyt-imperial"/>
              </a:rPr>
              <a:t> </a:t>
            </a:r>
            <a:r>
              <a:rPr lang="en-US" sz="1400" b="0" i="0" dirty="0" err="1">
                <a:solidFill>
                  <a:schemeClr val="bg1"/>
                </a:solidFill>
                <a:effectLst/>
                <a:latin typeface="nyt-imperial"/>
              </a:rPr>
              <a:t>máy</a:t>
            </a:r>
            <a:r>
              <a:rPr lang="en-US" sz="1400" b="0" i="0" dirty="0">
                <a:solidFill>
                  <a:schemeClr val="bg1"/>
                </a:solidFill>
                <a:effectLst/>
                <a:latin typeface="nyt-imperial"/>
              </a:rPr>
              <a:t> </a:t>
            </a:r>
            <a:r>
              <a:rPr lang="en-US" sz="1400" b="0" i="0" dirty="0" err="1">
                <a:solidFill>
                  <a:schemeClr val="bg1"/>
                </a:solidFill>
                <a:effectLst/>
                <a:latin typeface="nyt-imperial"/>
              </a:rPr>
              <a:t>không</a:t>
            </a:r>
            <a:r>
              <a:rPr lang="en-US" sz="1400" b="0" i="0" dirty="0">
                <a:solidFill>
                  <a:schemeClr val="bg1"/>
                </a:solidFill>
                <a:effectLst/>
                <a:latin typeface="nyt-imperial"/>
              </a:rPr>
              <a:t> </a:t>
            </a:r>
            <a:r>
              <a:rPr lang="en-US" sz="1400" b="0" i="0" dirty="0" err="1">
                <a:solidFill>
                  <a:schemeClr val="bg1"/>
                </a:solidFill>
                <a:effectLst/>
                <a:latin typeface="nyt-imperial"/>
              </a:rPr>
              <a:t>hoạt</a:t>
            </a:r>
            <a:r>
              <a:rPr lang="en-US" sz="1400" b="0" i="0" dirty="0">
                <a:solidFill>
                  <a:schemeClr val="bg1"/>
                </a:solidFill>
                <a:effectLst/>
                <a:latin typeface="nyt-imperial"/>
              </a:rPr>
              <a:t> </a:t>
            </a:r>
            <a:r>
              <a:rPr lang="en-US" sz="1400" b="0" i="0" dirty="0" err="1">
                <a:solidFill>
                  <a:schemeClr val="bg1"/>
                </a:solidFill>
                <a:effectLst/>
                <a:latin typeface="nyt-imperial"/>
              </a:rPr>
              <a:t>động</a:t>
            </a:r>
            <a:r>
              <a:rPr lang="en-US" sz="1400" b="0" i="0" dirty="0">
                <a:solidFill>
                  <a:schemeClr val="bg1"/>
                </a:solidFill>
                <a:effectLst/>
                <a:latin typeface="nyt-imperial"/>
              </a:rPr>
              <a:t> </a:t>
            </a:r>
            <a:r>
              <a:rPr lang="en-US" sz="1400" b="0" i="0" dirty="0" err="1">
                <a:solidFill>
                  <a:schemeClr val="bg1"/>
                </a:solidFill>
                <a:effectLst/>
                <a:latin typeface="nyt-imperial"/>
              </a:rPr>
              <a:t>gần</a:t>
            </a:r>
            <a:r>
              <a:rPr lang="en-US" sz="1400" b="0" i="0" dirty="0">
                <a:solidFill>
                  <a:schemeClr val="bg1"/>
                </a:solidFill>
                <a:effectLst/>
                <a:latin typeface="nyt-imperial"/>
              </a:rPr>
              <a:t> </a:t>
            </a:r>
            <a:r>
              <a:rPr lang="en-US" sz="1400" b="0" i="0" dirty="0" err="1">
                <a:solidFill>
                  <a:schemeClr val="bg1"/>
                </a:solidFill>
                <a:effectLst/>
                <a:latin typeface="nyt-imperial"/>
              </a:rPr>
              <a:t>tiền</a:t>
            </a:r>
            <a:r>
              <a:rPr lang="en-US" sz="1400" b="0" i="0" dirty="0">
                <a:solidFill>
                  <a:schemeClr val="bg1"/>
                </a:solidFill>
                <a:effectLst/>
                <a:latin typeface="nyt-imperial"/>
              </a:rPr>
              <a:t> </a:t>
            </a:r>
            <a:r>
              <a:rPr lang="en-US" sz="1400" b="0" i="0" dirty="0" err="1">
                <a:solidFill>
                  <a:schemeClr val="bg1"/>
                </a:solidFill>
                <a:effectLst/>
                <a:latin typeface="nyt-imperial"/>
              </a:rPr>
              <a:t>tuyến</a:t>
            </a:r>
            <a:r>
              <a:rPr lang="en-US" sz="1400" b="0" i="0" dirty="0">
                <a:solidFill>
                  <a:schemeClr val="bg1"/>
                </a:solidFill>
                <a:effectLst/>
                <a:latin typeface="nyt-imperial"/>
              </a:rPr>
              <a:t> </a:t>
            </a:r>
            <a:r>
              <a:rPr lang="en-US" sz="1400" b="0" i="0" dirty="0" err="1">
                <a:solidFill>
                  <a:schemeClr val="bg1"/>
                </a:solidFill>
                <a:effectLst/>
                <a:latin typeface="nyt-imperial"/>
              </a:rPr>
              <a:t>ở</a:t>
            </a:r>
            <a:r>
              <a:rPr lang="en-US" sz="1400" b="0" i="0" dirty="0">
                <a:solidFill>
                  <a:schemeClr val="bg1"/>
                </a:solidFill>
                <a:effectLst/>
                <a:latin typeface="nyt-imperial"/>
              </a:rPr>
              <a:t> </a:t>
            </a:r>
            <a:r>
              <a:rPr lang="en-US" sz="1400" b="0" i="0" dirty="0" err="1">
                <a:solidFill>
                  <a:schemeClr val="bg1"/>
                </a:solidFill>
                <a:effectLst/>
                <a:latin typeface="nyt-imperial"/>
              </a:rPr>
              <a:t>Soledar</a:t>
            </a:r>
            <a:r>
              <a:rPr lang="en-US" sz="1400" b="0" i="0" dirty="0">
                <a:solidFill>
                  <a:schemeClr val="bg1"/>
                </a:solidFill>
                <a:effectLst/>
                <a:latin typeface="nyt-imperial"/>
              </a:rPr>
              <a:t>, </a:t>
            </a:r>
            <a:r>
              <a:rPr lang="en-US" sz="1400" b="0" i="0" dirty="0" err="1">
                <a:solidFill>
                  <a:schemeClr val="bg1"/>
                </a:solidFill>
                <a:effectLst/>
                <a:latin typeface="nyt-imperial"/>
              </a:rPr>
              <a:t>vùng</a:t>
            </a:r>
            <a:r>
              <a:rPr lang="en-US" sz="1400" b="0" i="0" dirty="0">
                <a:solidFill>
                  <a:schemeClr val="bg1"/>
                </a:solidFill>
                <a:effectLst/>
                <a:latin typeface="nyt-imperial"/>
              </a:rPr>
              <a:t> Donetsk </a:t>
            </a:r>
            <a:r>
              <a:rPr lang="en-US" sz="1400" b="0" i="0" dirty="0" err="1">
                <a:solidFill>
                  <a:schemeClr val="bg1"/>
                </a:solidFill>
                <a:effectLst/>
                <a:latin typeface="nyt-imperial"/>
              </a:rPr>
              <a:t>của</a:t>
            </a:r>
            <a:r>
              <a:rPr lang="en-US" sz="1400" b="0" i="0" dirty="0">
                <a:solidFill>
                  <a:schemeClr val="bg1"/>
                </a:solidFill>
                <a:effectLst/>
                <a:latin typeface="nyt-imperial"/>
              </a:rPr>
              <a:t> Ukraine</a:t>
            </a:r>
          </a:p>
          <a:p>
            <a:r>
              <a:rPr lang="ru-RU" sz="1400" b="0" i="0" dirty="0" err="1">
                <a:solidFill>
                  <a:schemeClr val="accent4">
                    <a:lumMod val="60000"/>
                    <a:lumOff val="40000"/>
                  </a:schemeClr>
                </a:solidFill>
                <a:effectLst/>
                <a:latin typeface="nyt-imperial"/>
              </a:rPr>
              <a:t>Непрацюючий</a:t>
            </a:r>
            <a:r>
              <a:rPr lang="ru-RU" sz="1400" b="0" i="0" dirty="0">
                <a:solidFill>
                  <a:schemeClr val="accent4">
                    <a:lumMod val="60000"/>
                    <a:lumOff val="40000"/>
                  </a:schemeClr>
                </a:solidFill>
                <a:effectLst/>
                <a:latin typeface="nyt-imperial"/>
              </a:rPr>
              <a:t> завод </a:t>
            </a:r>
            <a:r>
              <a:rPr lang="ru-RU" sz="1400" b="0" i="0" dirty="0" err="1">
                <a:solidFill>
                  <a:schemeClr val="accent4">
                    <a:lumMod val="60000"/>
                    <a:lumOff val="40000"/>
                  </a:schemeClr>
                </a:solidFill>
                <a:effectLst/>
                <a:latin typeface="nyt-imperial"/>
              </a:rPr>
              <a:t>біля</a:t>
            </a:r>
            <a:r>
              <a:rPr lang="ru-RU" sz="1400" b="0" i="0" dirty="0">
                <a:solidFill>
                  <a:schemeClr val="accent4">
                    <a:lumMod val="60000"/>
                    <a:lumOff val="40000"/>
                  </a:schemeClr>
                </a:solidFill>
                <a:effectLst/>
                <a:latin typeface="nyt-imperial"/>
              </a:rPr>
              <a:t> </a:t>
            </a:r>
            <a:r>
              <a:rPr lang="ru-RU" sz="1400" b="0" i="0" dirty="0" err="1">
                <a:solidFill>
                  <a:schemeClr val="accent4">
                    <a:lumMod val="60000"/>
                    <a:lumOff val="40000"/>
                  </a:schemeClr>
                </a:solidFill>
                <a:effectLst/>
                <a:latin typeface="nyt-imperial"/>
              </a:rPr>
              <a:t>лінії</a:t>
            </a:r>
            <a:r>
              <a:rPr lang="ru-RU" sz="1400" b="0" i="0" dirty="0">
                <a:solidFill>
                  <a:schemeClr val="accent4">
                    <a:lumMod val="60000"/>
                    <a:lumOff val="40000"/>
                  </a:schemeClr>
                </a:solidFill>
                <a:effectLst/>
                <a:latin typeface="nyt-imperial"/>
              </a:rPr>
              <a:t> фронту в </a:t>
            </a:r>
            <a:r>
              <a:rPr lang="ru-RU" sz="1400" b="0" i="0" dirty="0" err="1">
                <a:solidFill>
                  <a:schemeClr val="accent4">
                    <a:lumMod val="60000"/>
                    <a:lumOff val="40000"/>
                  </a:schemeClr>
                </a:solidFill>
                <a:effectLst/>
                <a:latin typeface="nyt-imperial"/>
              </a:rPr>
              <a:t>Соледарі</a:t>
            </a:r>
            <a:r>
              <a:rPr lang="ru-RU" sz="1400" b="0" i="0" dirty="0">
                <a:solidFill>
                  <a:schemeClr val="accent4">
                    <a:lumMod val="60000"/>
                    <a:lumOff val="40000"/>
                  </a:schemeClr>
                </a:solidFill>
                <a:effectLst/>
                <a:latin typeface="nyt-imperial"/>
              </a:rPr>
              <a:t>, </a:t>
            </a:r>
            <a:r>
              <a:rPr lang="ru-RU" sz="1400" b="0" i="0" dirty="0" err="1">
                <a:solidFill>
                  <a:schemeClr val="accent4">
                    <a:lumMod val="60000"/>
                    <a:lumOff val="40000"/>
                  </a:schemeClr>
                </a:solidFill>
                <a:effectLst/>
                <a:latin typeface="nyt-imperial"/>
              </a:rPr>
              <a:t>Донецька</a:t>
            </a:r>
            <a:r>
              <a:rPr lang="ru-RU" sz="1400" b="0" i="0" dirty="0">
                <a:solidFill>
                  <a:schemeClr val="accent4">
                    <a:lumMod val="60000"/>
                    <a:lumOff val="40000"/>
                  </a:schemeClr>
                </a:solidFill>
                <a:effectLst/>
                <a:latin typeface="nyt-imperial"/>
              </a:rPr>
              <a:t> область </a:t>
            </a:r>
            <a:r>
              <a:rPr lang="ru-RU" sz="1400" b="0" i="0" dirty="0" err="1">
                <a:solidFill>
                  <a:schemeClr val="accent4">
                    <a:lumMod val="60000"/>
                    <a:lumOff val="40000"/>
                  </a:schemeClr>
                </a:solidFill>
                <a:effectLst/>
                <a:latin typeface="nyt-imperial"/>
              </a:rPr>
              <a:t>України</a:t>
            </a:r>
            <a:endParaRPr lang="en-UA" sz="1400" dirty="0">
              <a:solidFill>
                <a:schemeClr val="accent4">
                  <a:lumMod val="60000"/>
                  <a:lumOff val="40000"/>
                </a:schemeClr>
              </a:solidFill>
            </a:endParaRPr>
          </a:p>
        </p:txBody>
      </p:sp>
    </p:spTree>
    <p:extLst>
      <p:ext uri="{BB962C8B-B14F-4D97-AF65-F5344CB8AC3E}">
        <p14:creationId xmlns:p14="http://schemas.microsoft.com/office/powerpoint/2010/main" val="3714104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169D286-F4D7-4C8B-A6BD-D05384C7F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6">
            <a:extLst>
              <a:ext uri="{FF2B5EF4-FFF2-40B4-BE49-F238E27FC236}">
                <a16:creationId xmlns:a16="http://schemas.microsoft.com/office/drawing/2014/main" id="{39E8235E-135E-4261-8F54-2B316E493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610728"/>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7">
            <a:extLst>
              <a:ext uri="{FF2B5EF4-FFF2-40B4-BE49-F238E27FC236}">
                <a16:creationId xmlns:a16="http://schemas.microsoft.com/office/drawing/2014/main" id="{D4ED8EC3-4D57-4620-93CE-4E6661F09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343079"/>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Shape 20">
            <a:extLst>
              <a:ext uri="{FF2B5EF4-FFF2-40B4-BE49-F238E27FC236}">
                <a16:creationId xmlns:a16="http://schemas.microsoft.com/office/drawing/2014/main" id="{83BCB34A-2F40-4F41-8488-A134C1C155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5" y="340424"/>
            <a:ext cx="4630139" cy="5265795"/>
          </a:xfrm>
          <a:custGeom>
            <a:avLst/>
            <a:gdLst>
              <a:gd name="connsiteX0" fmla="*/ 0 w 4630139"/>
              <a:gd name="connsiteY0" fmla="*/ 0 h 5265795"/>
              <a:gd name="connsiteX1" fmla="*/ 4630139 w 4630139"/>
              <a:gd name="connsiteY1" fmla="*/ 0 h 5265795"/>
              <a:gd name="connsiteX2" fmla="*/ 4630139 w 4630139"/>
              <a:gd name="connsiteY2" fmla="*/ 5265795 h 5265795"/>
              <a:gd name="connsiteX3" fmla="*/ 0 w 4630139"/>
              <a:gd name="connsiteY3" fmla="*/ 5265795 h 5265795"/>
            </a:gdLst>
            <a:ahLst/>
            <a:cxnLst>
              <a:cxn ang="0">
                <a:pos x="connsiteX0" y="connsiteY0"/>
              </a:cxn>
              <a:cxn ang="0">
                <a:pos x="connsiteX1" y="connsiteY1"/>
              </a:cxn>
              <a:cxn ang="0">
                <a:pos x="connsiteX2" y="connsiteY2"/>
              </a:cxn>
              <a:cxn ang="0">
                <a:pos x="connsiteX3" y="connsiteY3"/>
              </a:cxn>
            </a:cxnLst>
            <a:rect l="l" t="t" r="r" b="b"/>
            <a:pathLst>
              <a:path w="4630139" h="5265795">
                <a:moveTo>
                  <a:pt x="0" y="0"/>
                </a:moveTo>
                <a:lnTo>
                  <a:pt x="4630139" y="0"/>
                </a:lnTo>
                <a:lnTo>
                  <a:pt x="4630139" y="5265795"/>
                </a:lnTo>
                <a:lnTo>
                  <a:pt x="0" y="526579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F78382DC-4207-465E-B379-1E16448AA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1780" y="1071563"/>
            <a:ext cx="7290218" cy="5242298"/>
          </a:xfrm>
          <a:custGeom>
            <a:avLst/>
            <a:gdLst>
              <a:gd name="connsiteX0" fmla="*/ 0 w 7290218"/>
              <a:gd name="connsiteY0" fmla="*/ 0 h 5242298"/>
              <a:gd name="connsiteX1" fmla="*/ 7290218 w 7290218"/>
              <a:gd name="connsiteY1" fmla="*/ 0 h 5242298"/>
              <a:gd name="connsiteX2" fmla="*/ 7290218 w 7290218"/>
              <a:gd name="connsiteY2" fmla="*/ 5242298 h 5242298"/>
              <a:gd name="connsiteX3" fmla="*/ 0 w 7290218"/>
              <a:gd name="connsiteY3" fmla="*/ 5242298 h 5242298"/>
            </a:gdLst>
            <a:ahLst/>
            <a:cxnLst>
              <a:cxn ang="0">
                <a:pos x="connsiteX0" y="connsiteY0"/>
              </a:cxn>
              <a:cxn ang="0">
                <a:pos x="connsiteX1" y="connsiteY1"/>
              </a:cxn>
              <a:cxn ang="0">
                <a:pos x="connsiteX2" y="connsiteY2"/>
              </a:cxn>
              <a:cxn ang="0">
                <a:pos x="connsiteX3" y="connsiteY3"/>
              </a:cxn>
            </a:cxnLst>
            <a:rect l="l" t="t" r="r" b="b"/>
            <a:pathLst>
              <a:path w="7290218" h="5242298">
                <a:moveTo>
                  <a:pt x="0" y="0"/>
                </a:moveTo>
                <a:lnTo>
                  <a:pt x="7290218" y="0"/>
                </a:lnTo>
                <a:lnTo>
                  <a:pt x="7290218" y="5242298"/>
                </a:lnTo>
                <a:lnTo>
                  <a:pt x="0" y="52422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TextBox 17">
            <a:extLst>
              <a:ext uri="{FF2B5EF4-FFF2-40B4-BE49-F238E27FC236}">
                <a16:creationId xmlns:a16="http://schemas.microsoft.com/office/drawing/2014/main" id="{19351DEF-78BB-F048-92DC-EDEF7FF6ACFB}"/>
              </a:ext>
            </a:extLst>
          </p:cNvPr>
          <p:cNvSpPr txBox="1"/>
          <p:nvPr/>
        </p:nvSpPr>
        <p:spPr>
          <a:xfrm>
            <a:off x="5509826" y="5257887"/>
            <a:ext cx="6788459" cy="523220"/>
          </a:xfrm>
          <a:prstGeom prst="rect">
            <a:avLst/>
          </a:prstGeom>
          <a:noFill/>
        </p:spPr>
        <p:txBody>
          <a:bodyPr wrap="square">
            <a:spAutoFit/>
          </a:bodyPr>
          <a:lstStyle/>
          <a:p>
            <a:r>
              <a:rPr lang="en-US" sz="1400" dirty="0" err="1">
                <a:solidFill>
                  <a:schemeClr val="bg1"/>
                </a:solidFill>
                <a:latin typeface="nyt-imperial"/>
              </a:rPr>
              <a:t>Chuyển</a:t>
            </a:r>
            <a:r>
              <a:rPr lang="en-US" sz="1400" dirty="0">
                <a:solidFill>
                  <a:schemeClr val="bg1"/>
                </a:solidFill>
                <a:latin typeface="nyt-imperial"/>
              </a:rPr>
              <a:t> </a:t>
            </a:r>
            <a:r>
              <a:rPr lang="en-US" sz="1400" b="0" i="0" dirty="0" err="1">
                <a:solidFill>
                  <a:schemeClr val="bg1"/>
                </a:solidFill>
                <a:effectLst/>
                <a:latin typeface="nyt-imperial"/>
              </a:rPr>
              <a:t>ngũ</a:t>
            </a:r>
            <a:r>
              <a:rPr lang="en-US" sz="1400" b="0" i="0" dirty="0">
                <a:solidFill>
                  <a:schemeClr val="bg1"/>
                </a:solidFill>
                <a:effectLst/>
                <a:latin typeface="nyt-imperial"/>
              </a:rPr>
              <a:t> </a:t>
            </a:r>
            <a:r>
              <a:rPr lang="en-US" sz="1400" b="0" i="0" dirty="0" err="1">
                <a:solidFill>
                  <a:schemeClr val="bg1"/>
                </a:solidFill>
                <a:effectLst/>
                <a:latin typeface="nyt-imperial"/>
              </a:rPr>
              <a:t>cốc</a:t>
            </a:r>
            <a:r>
              <a:rPr lang="en-US" sz="1400" b="0" i="0" dirty="0">
                <a:solidFill>
                  <a:schemeClr val="bg1"/>
                </a:solidFill>
                <a:effectLst/>
                <a:latin typeface="nyt-imperial"/>
              </a:rPr>
              <a:t> Ukraine </a:t>
            </a:r>
            <a:r>
              <a:rPr lang="en-US" sz="1400" b="0" i="0" dirty="0" err="1">
                <a:solidFill>
                  <a:schemeClr val="bg1"/>
                </a:solidFill>
                <a:effectLst/>
                <a:latin typeface="nyt-imperial"/>
              </a:rPr>
              <a:t>lên</a:t>
            </a:r>
            <a:r>
              <a:rPr lang="en-US" sz="1400" b="0" i="0" dirty="0">
                <a:solidFill>
                  <a:schemeClr val="bg1"/>
                </a:solidFill>
                <a:effectLst/>
                <a:latin typeface="nyt-imperial"/>
              </a:rPr>
              <a:t> </a:t>
            </a:r>
            <a:r>
              <a:rPr lang="en-US" sz="1400" b="0" i="0" dirty="0" err="1">
                <a:solidFill>
                  <a:schemeClr val="bg1"/>
                </a:solidFill>
                <a:effectLst/>
                <a:latin typeface="nyt-imperial"/>
              </a:rPr>
              <a:t>một</a:t>
            </a:r>
            <a:r>
              <a:rPr lang="en-US" sz="1400" b="0" i="0" dirty="0">
                <a:solidFill>
                  <a:schemeClr val="bg1"/>
                </a:solidFill>
                <a:effectLst/>
                <a:latin typeface="nyt-imperial"/>
              </a:rPr>
              <a:t> con </a:t>
            </a:r>
            <a:r>
              <a:rPr lang="en-US" sz="1400" b="0" i="0" dirty="0" err="1">
                <a:solidFill>
                  <a:schemeClr val="bg1"/>
                </a:solidFill>
                <a:effectLst/>
                <a:latin typeface="nyt-imperial"/>
              </a:rPr>
              <a:t>tàu</a:t>
            </a:r>
            <a:r>
              <a:rPr lang="en-US" sz="1400" b="0" i="0" dirty="0">
                <a:solidFill>
                  <a:schemeClr val="bg1"/>
                </a:solidFill>
                <a:effectLst/>
                <a:latin typeface="nyt-imperial"/>
              </a:rPr>
              <a:t> </a:t>
            </a:r>
            <a:r>
              <a:rPr lang="en-US" sz="1400" b="0" i="0" dirty="0" err="1">
                <a:solidFill>
                  <a:schemeClr val="bg1"/>
                </a:solidFill>
                <a:effectLst/>
                <a:latin typeface="nyt-imperial"/>
              </a:rPr>
              <a:t>chở</a:t>
            </a:r>
            <a:r>
              <a:rPr lang="en-US" sz="1400" b="0" i="0" dirty="0">
                <a:solidFill>
                  <a:schemeClr val="bg1"/>
                </a:solidFill>
                <a:effectLst/>
                <a:latin typeface="nyt-imperial"/>
              </a:rPr>
              <a:t> </a:t>
            </a:r>
            <a:r>
              <a:rPr lang="en-US" sz="1400" b="0" i="0" dirty="0" err="1">
                <a:solidFill>
                  <a:schemeClr val="bg1"/>
                </a:solidFill>
                <a:effectLst/>
                <a:latin typeface="nyt-imperial"/>
              </a:rPr>
              <a:t>hàng</a:t>
            </a:r>
            <a:r>
              <a:rPr lang="en-US" sz="1400" b="0" i="0" dirty="0">
                <a:solidFill>
                  <a:schemeClr val="bg1"/>
                </a:solidFill>
                <a:effectLst/>
                <a:latin typeface="nyt-imperial"/>
              </a:rPr>
              <a:t> </a:t>
            </a:r>
            <a:r>
              <a:rPr lang="en-US" sz="1400" b="0" i="0" dirty="0" err="1">
                <a:solidFill>
                  <a:schemeClr val="bg1"/>
                </a:solidFill>
                <a:effectLst/>
                <a:latin typeface="nyt-imperial"/>
              </a:rPr>
              <a:t>gần</a:t>
            </a:r>
            <a:r>
              <a:rPr lang="en-US" sz="1400" b="0" i="0" dirty="0">
                <a:solidFill>
                  <a:schemeClr val="bg1"/>
                </a:solidFill>
                <a:effectLst/>
                <a:latin typeface="nyt-imperial"/>
              </a:rPr>
              <a:t> Odesa </a:t>
            </a:r>
            <a:r>
              <a:rPr lang="en-US" sz="1400" b="0" i="0" dirty="0" err="1">
                <a:solidFill>
                  <a:schemeClr val="bg1"/>
                </a:solidFill>
                <a:effectLst/>
                <a:latin typeface="nyt-imperial"/>
              </a:rPr>
              <a:t>tháng</a:t>
            </a:r>
            <a:r>
              <a:rPr lang="en-US" sz="1400" b="0" i="0" dirty="0">
                <a:solidFill>
                  <a:schemeClr val="bg1"/>
                </a:solidFill>
                <a:effectLst/>
                <a:latin typeface="nyt-imperial"/>
              </a:rPr>
              <a:t> 9.2022</a:t>
            </a:r>
            <a:endParaRPr lang="vi-VN" sz="1400" b="0" i="0" dirty="0">
              <a:solidFill>
                <a:schemeClr val="bg1"/>
              </a:solidFill>
              <a:effectLst/>
              <a:latin typeface="nyt-imperial"/>
            </a:endParaRPr>
          </a:p>
          <a:p>
            <a:r>
              <a:rPr lang="ru-RU" sz="1400" b="0" i="0" dirty="0" err="1">
                <a:solidFill>
                  <a:schemeClr val="accent4">
                    <a:lumMod val="60000"/>
                    <a:lumOff val="40000"/>
                  </a:schemeClr>
                </a:solidFill>
                <a:effectLst/>
                <a:latin typeface="nyt-imperial"/>
              </a:rPr>
              <a:t>Завантаження</a:t>
            </a:r>
            <a:r>
              <a:rPr lang="ru-RU" sz="1400" b="0" i="0" dirty="0">
                <a:solidFill>
                  <a:schemeClr val="accent4">
                    <a:lumMod val="60000"/>
                    <a:lumOff val="40000"/>
                  </a:schemeClr>
                </a:solidFill>
                <a:effectLst/>
                <a:latin typeface="nyt-imperial"/>
              </a:rPr>
              <a:t> </a:t>
            </a:r>
            <a:r>
              <a:rPr lang="uk-UA" sz="1400" b="0" i="0" dirty="0">
                <a:solidFill>
                  <a:schemeClr val="accent4">
                    <a:lumMod val="60000"/>
                    <a:lumOff val="40000"/>
                  </a:schemeClr>
                </a:solidFill>
                <a:effectLst/>
                <a:latin typeface="nyt-imperial"/>
              </a:rPr>
              <a:t>У</a:t>
            </a:r>
            <a:r>
              <a:rPr lang="ru-RU" sz="1400" b="0" i="0" dirty="0" err="1">
                <a:solidFill>
                  <a:schemeClr val="accent4">
                    <a:lumMod val="60000"/>
                    <a:lumOff val="40000"/>
                  </a:schemeClr>
                </a:solidFill>
                <a:effectLst/>
                <a:latin typeface="nyt-imperial"/>
              </a:rPr>
              <a:t>країнського</a:t>
            </a:r>
            <a:r>
              <a:rPr lang="ru-RU" sz="1400" b="0" i="0" dirty="0">
                <a:solidFill>
                  <a:schemeClr val="accent4">
                    <a:lumMod val="60000"/>
                    <a:lumOff val="40000"/>
                  </a:schemeClr>
                </a:solidFill>
                <a:effectLst/>
                <a:latin typeface="nyt-imperial"/>
              </a:rPr>
              <a:t> зерна на </a:t>
            </a:r>
            <a:r>
              <a:rPr lang="ru-RU" sz="1400" b="0" i="0" dirty="0" err="1">
                <a:solidFill>
                  <a:schemeClr val="accent4">
                    <a:lumMod val="60000"/>
                    <a:lumOff val="40000"/>
                  </a:schemeClr>
                </a:solidFill>
                <a:effectLst/>
                <a:latin typeface="nyt-imperial"/>
              </a:rPr>
              <a:t>вантажівку</a:t>
            </a:r>
            <a:r>
              <a:rPr lang="ru-RU" sz="1400" b="0" i="0" dirty="0">
                <a:solidFill>
                  <a:schemeClr val="accent4">
                    <a:lumMod val="60000"/>
                    <a:lumOff val="40000"/>
                  </a:schemeClr>
                </a:solidFill>
                <a:effectLst/>
                <a:latin typeface="nyt-imperial"/>
              </a:rPr>
              <a:t> </a:t>
            </a:r>
            <a:r>
              <a:rPr lang="ru-RU" sz="1400" b="0" i="0" dirty="0" err="1">
                <a:solidFill>
                  <a:schemeClr val="accent4">
                    <a:lumMod val="60000"/>
                    <a:lumOff val="40000"/>
                  </a:schemeClr>
                </a:solidFill>
                <a:effectLst/>
                <a:latin typeface="nyt-imperial"/>
              </a:rPr>
              <a:t>під</a:t>
            </a:r>
            <a:r>
              <a:rPr lang="ru-RU" sz="1400" b="0" i="0" dirty="0">
                <a:solidFill>
                  <a:schemeClr val="accent4">
                    <a:lumMod val="60000"/>
                    <a:lumOff val="40000"/>
                  </a:schemeClr>
                </a:solidFill>
                <a:effectLst/>
                <a:latin typeface="nyt-imperial"/>
              </a:rPr>
              <a:t> </a:t>
            </a:r>
            <a:r>
              <a:rPr lang="ru-RU" sz="1400" b="0" i="0" dirty="0" err="1">
                <a:solidFill>
                  <a:schemeClr val="accent4">
                    <a:lumMod val="60000"/>
                    <a:lumOff val="40000"/>
                  </a:schemeClr>
                </a:solidFill>
                <a:effectLst/>
                <a:latin typeface="nyt-imperial"/>
              </a:rPr>
              <a:t>Одесою</a:t>
            </a:r>
            <a:r>
              <a:rPr lang="ru-RU" sz="1400" b="0" i="0" dirty="0">
                <a:solidFill>
                  <a:schemeClr val="accent4">
                    <a:lumMod val="60000"/>
                    <a:lumOff val="40000"/>
                  </a:schemeClr>
                </a:solidFill>
                <a:effectLst/>
                <a:latin typeface="nyt-imperial"/>
              </a:rPr>
              <a:t> в </a:t>
            </a:r>
            <a:r>
              <a:rPr lang="ru-RU" sz="1400" b="0" i="0" dirty="0" err="1">
                <a:solidFill>
                  <a:schemeClr val="accent4">
                    <a:lumMod val="60000"/>
                    <a:lumOff val="40000"/>
                  </a:schemeClr>
                </a:solidFill>
                <a:effectLst/>
                <a:latin typeface="nyt-imperial"/>
              </a:rPr>
              <a:t>серпні</a:t>
            </a:r>
            <a:endParaRPr lang="en-US" sz="1400" b="0" i="0" dirty="0">
              <a:solidFill>
                <a:schemeClr val="accent4">
                  <a:lumMod val="60000"/>
                  <a:lumOff val="40000"/>
                </a:schemeClr>
              </a:solidFill>
              <a:effectLst/>
              <a:latin typeface="nyt-imperial"/>
            </a:endParaRPr>
          </a:p>
        </p:txBody>
      </p:sp>
      <p:pic>
        <p:nvPicPr>
          <p:cNvPr id="12" name="Picture 11" descr="A picture containing sky, outdoor, transport, cloudy&#10;&#10;Description automatically generated">
            <a:extLst>
              <a:ext uri="{FF2B5EF4-FFF2-40B4-BE49-F238E27FC236}">
                <a16:creationId xmlns:a16="http://schemas.microsoft.com/office/drawing/2014/main" id="{3EDF9BC3-AC34-DC41-9708-B3838FA800ED}"/>
              </a:ext>
            </a:extLst>
          </p:cNvPr>
          <p:cNvPicPr>
            <a:picLocks noChangeAspect="1"/>
          </p:cNvPicPr>
          <p:nvPr/>
        </p:nvPicPr>
        <p:blipFill>
          <a:blip r:embed="rId2"/>
          <a:stretch>
            <a:fillRect/>
          </a:stretch>
        </p:blipFill>
        <p:spPr>
          <a:xfrm>
            <a:off x="5483218" y="1338503"/>
            <a:ext cx="5596128" cy="3749404"/>
          </a:xfrm>
          <a:prstGeom prst="rect">
            <a:avLst/>
          </a:prstGeom>
        </p:spPr>
      </p:pic>
      <p:pic>
        <p:nvPicPr>
          <p:cNvPr id="5" name="Content Placeholder 4" descr="Calendar&#10;&#10;Description automatically generated with medium confidence">
            <a:extLst>
              <a:ext uri="{FF2B5EF4-FFF2-40B4-BE49-F238E27FC236}">
                <a16:creationId xmlns:a16="http://schemas.microsoft.com/office/drawing/2014/main" id="{6A4AAF66-E135-B64A-B7CA-6CF7F70775CF}"/>
              </a:ext>
            </a:extLst>
          </p:cNvPr>
          <p:cNvPicPr>
            <a:picLocks noGrp="1" noChangeAspect="1"/>
          </p:cNvPicPr>
          <p:nvPr>
            <p:ph idx="1"/>
          </p:nvPr>
        </p:nvPicPr>
        <p:blipFill>
          <a:blip r:embed="rId3"/>
          <a:stretch>
            <a:fillRect/>
          </a:stretch>
        </p:blipFill>
        <p:spPr>
          <a:xfrm>
            <a:off x="829995" y="405200"/>
            <a:ext cx="2588454" cy="4981661"/>
          </a:xfrm>
        </p:spPr>
      </p:pic>
    </p:spTree>
    <p:extLst>
      <p:ext uri="{BB962C8B-B14F-4D97-AF65-F5344CB8AC3E}">
        <p14:creationId xmlns:p14="http://schemas.microsoft.com/office/powerpoint/2010/main" val="1832041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useBgFill="1">
        <p:nvSpPr>
          <p:cNvPr id="15" name="Rectangle 11">
            <a:extLst>
              <a:ext uri="{FF2B5EF4-FFF2-40B4-BE49-F238E27FC236}">
                <a16:creationId xmlns:a16="http://schemas.microsoft.com/office/drawing/2014/main" id="{96646FC9-C66D-4EC7-8310-0DD4ACC49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3">
            <a:extLst>
              <a:ext uri="{FF2B5EF4-FFF2-40B4-BE49-F238E27FC236}">
                <a16:creationId xmlns:a16="http://schemas.microsoft.com/office/drawing/2014/main" id="{A3473CF9-37EB-43E7-89EF-D2D1C53D1D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03615" y="221673"/>
            <a:ext cx="8384770" cy="1332634"/>
          </a:xfrm>
          <a:prstGeom prst="rect">
            <a:avLst/>
          </a:prstGeom>
          <a:ln w="12700">
            <a:solidFill>
              <a:srgbClr val="DEDEDE"/>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CEBD4C8-6EAB-D943-B361-7C60AD4272C9}"/>
              </a:ext>
            </a:extLst>
          </p:cNvPr>
          <p:cNvSpPr>
            <a:spLocks noGrp="1"/>
          </p:cNvSpPr>
          <p:nvPr>
            <p:ph type="title"/>
          </p:nvPr>
        </p:nvSpPr>
        <p:spPr>
          <a:xfrm>
            <a:off x="2103121" y="310343"/>
            <a:ext cx="7985759" cy="868823"/>
          </a:xfrm>
        </p:spPr>
        <p:txBody>
          <a:bodyPr vert="horz" lIns="91440" tIns="45720" rIns="91440" bIns="45720" rtlCol="0" anchor="ctr">
            <a:normAutofit/>
          </a:bodyPr>
          <a:lstStyle/>
          <a:p>
            <a:pPr algn="ctr"/>
            <a:r>
              <a:rPr lang="uk-UA" sz="4000" b="1" dirty="0"/>
              <a:t>ЗОВНІШНЯ ТОРГІВЛЯ ТОВАРАМИ</a:t>
            </a:r>
            <a:endParaRPr lang="en-US" sz="4000" b="1" dirty="0"/>
          </a:p>
        </p:txBody>
      </p:sp>
      <p:sp>
        <p:nvSpPr>
          <p:cNvPr id="19" name="Rectangle: Rounded Corners 15">
            <a:extLst>
              <a:ext uri="{FF2B5EF4-FFF2-40B4-BE49-F238E27FC236}">
                <a16:creationId xmlns:a16="http://schemas.microsoft.com/office/drawing/2014/main" id="{586B4EF9-43BA-4655-A6FF-1D8E21574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3110" y="1211407"/>
            <a:ext cx="72257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pic>
        <p:nvPicPr>
          <p:cNvPr id="5" name="Content Placeholder 4" descr="Chart, line chart&#10;&#10;Description automatically generated">
            <a:extLst>
              <a:ext uri="{FF2B5EF4-FFF2-40B4-BE49-F238E27FC236}">
                <a16:creationId xmlns:a16="http://schemas.microsoft.com/office/drawing/2014/main" id="{271B16A4-CD16-6548-A06A-8D777D40B2BA}"/>
              </a:ext>
            </a:extLst>
          </p:cNvPr>
          <p:cNvPicPr>
            <a:picLocks noGrp="1" noChangeAspect="1"/>
          </p:cNvPicPr>
          <p:nvPr>
            <p:ph idx="1"/>
          </p:nvPr>
        </p:nvPicPr>
        <p:blipFill>
          <a:blip r:embed="rId2"/>
          <a:stretch>
            <a:fillRect/>
          </a:stretch>
        </p:blipFill>
        <p:spPr>
          <a:xfrm>
            <a:off x="452628" y="2139484"/>
            <a:ext cx="5462016" cy="4096512"/>
          </a:xfrm>
          <a:prstGeom prst="rect">
            <a:avLst/>
          </a:prstGeom>
        </p:spPr>
      </p:pic>
      <p:pic>
        <p:nvPicPr>
          <p:cNvPr id="7" name="Picture 6" descr="Chart, line chart&#10;&#10;Description automatically generated">
            <a:extLst>
              <a:ext uri="{FF2B5EF4-FFF2-40B4-BE49-F238E27FC236}">
                <a16:creationId xmlns:a16="http://schemas.microsoft.com/office/drawing/2014/main" id="{B3578DC4-BEE0-8740-BAE8-0727BF0023E7}"/>
              </a:ext>
            </a:extLst>
          </p:cNvPr>
          <p:cNvPicPr>
            <a:picLocks noChangeAspect="1"/>
          </p:cNvPicPr>
          <p:nvPr/>
        </p:nvPicPr>
        <p:blipFill>
          <a:blip r:embed="rId3"/>
          <a:stretch>
            <a:fillRect/>
          </a:stretch>
        </p:blipFill>
        <p:spPr>
          <a:xfrm>
            <a:off x="6277358" y="2139484"/>
            <a:ext cx="5462016" cy="4096512"/>
          </a:xfrm>
          <a:prstGeom prst="rect">
            <a:avLst/>
          </a:prstGeom>
        </p:spPr>
      </p:pic>
      <p:sp>
        <p:nvSpPr>
          <p:cNvPr id="3" name="TextBox 2">
            <a:extLst>
              <a:ext uri="{FF2B5EF4-FFF2-40B4-BE49-F238E27FC236}">
                <a16:creationId xmlns:a16="http://schemas.microsoft.com/office/drawing/2014/main" id="{09972C65-1015-C64D-9A49-52EE99887B00}"/>
              </a:ext>
            </a:extLst>
          </p:cNvPr>
          <p:cNvSpPr txBox="1"/>
          <p:nvPr/>
        </p:nvSpPr>
        <p:spPr>
          <a:xfrm>
            <a:off x="3183636" y="1385762"/>
            <a:ext cx="4925644" cy="369332"/>
          </a:xfrm>
          <a:prstGeom prst="rect">
            <a:avLst/>
          </a:prstGeom>
          <a:noFill/>
        </p:spPr>
        <p:txBody>
          <a:bodyPr wrap="none" rtlCol="0">
            <a:spAutoFit/>
          </a:bodyPr>
          <a:lstStyle/>
          <a:p>
            <a:r>
              <a:rPr lang="en-UA" dirty="0"/>
              <a:t>KIM NGẠCH XUẤT NHẬP UKRAINA 2.2022 – 2.2023</a:t>
            </a:r>
          </a:p>
        </p:txBody>
      </p:sp>
    </p:spTree>
    <p:extLst>
      <p:ext uri="{BB962C8B-B14F-4D97-AF65-F5344CB8AC3E}">
        <p14:creationId xmlns:p14="http://schemas.microsoft.com/office/powerpoint/2010/main" val="2711279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74BDA3-C897-B84B-9165-528B40D98B0E}"/>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2200" b="1" i="0" u="none" strike="noStrike" kern="1200" dirty="0">
                <a:solidFill>
                  <a:schemeClr val="bg1"/>
                </a:solidFill>
                <a:effectLst/>
                <a:latin typeface="+mj-lt"/>
                <a:ea typeface="+mj-ea"/>
                <a:cs typeface="+mj-cs"/>
              </a:rPr>
              <a:t>ОСНОВНІ СТАТТІ ЕКСПОРТУ </a:t>
            </a:r>
            <a:br>
              <a:rPr lang="en-US" sz="2200" b="1" i="0" u="none" strike="noStrike" kern="1200" dirty="0">
                <a:solidFill>
                  <a:schemeClr val="bg1"/>
                </a:solidFill>
                <a:effectLst/>
                <a:latin typeface="+mj-lt"/>
                <a:ea typeface="+mj-ea"/>
                <a:cs typeface="+mj-cs"/>
              </a:rPr>
            </a:br>
            <a:r>
              <a:rPr lang="en-US" sz="2200" b="1" i="0" u="none" strike="noStrike" kern="1200" dirty="0">
                <a:solidFill>
                  <a:schemeClr val="bg1"/>
                </a:solidFill>
                <a:effectLst/>
                <a:latin typeface="+mj-lt"/>
                <a:ea typeface="+mj-ea"/>
                <a:cs typeface="+mj-cs"/>
              </a:rPr>
              <a:t>MẶT HÀNG XUẤT KHẨU CHÍNH CỦA UKRAINA</a:t>
            </a:r>
            <a:endParaRPr lang="en-US" sz="2200" kern="1200" dirty="0">
              <a:solidFill>
                <a:schemeClr val="bg1"/>
              </a:solidFill>
              <a:latin typeface="+mj-lt"/>
              <a:ea typeface="+mj-ea"/>
              <a:cs typeface="+mj-cs"/>
            </a:endParaRPr>
          </a:p>
        </p:txBody>
      </p:sp>
      <p:pic>
        <p:nvPicPr>
          <p:cNvPr id="9" name="Content Placeholder 4" descr="Chart, sunburst chart&#10;&#10;Description automatically generated">
            <a:extLst>
              <a:ext uri="{FF2B5EF4-FFF2-40B4-BE49-F238E27FC236}">
                <a16:creationId xmlns:a16="http://schemas.microsoft.com/office/drawing/2014/main" id="{062FB9C9-3330-8745-9BA9-799E01F6CC54}"/>
              </a:ext>
            </a:extLst>
          </p:cNvPr>
          <p:cNvPicPr>
            <a:picLocks noGrp="1" noChangeAspect="1"/>
          </p:cNvPicPr>
          <p:nvPr>
            <p:ph idx="1"/>
          </p:nvPr>
        </p:nvPicPr>
        <p:blipFill>
          <a:blip r:embed="rId2"/>
          <a:stretch>
            <a:fillRect/>
          </a:stretch>
        </p:blipFill>
        <p:spPr>
          <a:xfrm>
            <a:off x="1686004" y="1825625"/>
            <a:ext cx="8819991" cy="4351338"/>
          </a:xfrm>
          <a:prstGeom prst="rect">
            <a:avLst/>
          </a:prstGeom>
        </p:spPr>
      </p:pic>
    </p:spTree>
    <p:extLst>
      <p:ext uri="{BB962C8B-B14F-4D97-AF65-F5344CB8AC3E}">
        <p14:creationId xmlns:p14="http://schemas.microsoft.com/office/powerpoint/2010/main" val="2590842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761DDFE-071F-4200-B0AA-394476C2D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9FB5D1-4BFA-A04D-85F6-468EFC4900F1}"/>
              </a:ext>
            </a:extLst>
          </p:cNvPr>
          <p:cNvSpPr>
            <a:spLocks noGrp="1"/>
          </p:cNvSpPr>
          <p:nvPr>
            <p:ph type="title"/>
          </p:nvPr>
        </p:nvSpPr>
        <p:spPr>
          <a:xfrm>
            <a:off x="838198" y="547815"/>
            <a:ext cx="5167185" cy="1680519"/>
          </a:xfrm>
        </p:spPr>
        <p:txBody>
          <a:bodyPr>
            <a:normAutofit/>
          </a:bodyPr>
          <a:lstStyle/>
          <a:p>
            <a:endParaRPr lang="en-UA" sz="4000"/>
          </a:p>
        </p:txBody>
      </p:sp>
      <p:pic>
        <p:nvPicPr>
          <p:cNvPr id="8" name="Content Placeholder 7" descr="A black background with white text&#10;&#10;Description automatically generated with medium confidence">
            <a:extLst>
              <a:ext uri="{FF2B5EF4-FFF2-40B4-BE49-F238E27FC236}">
                <a16:creationId xmlns:a16="http://schemas.microsoft.com/office/drawing/2014/main" id="{2443EE2E-41F4-E947-8312-B04E2AC9EFEB}"/>
              </a:ext>
            </a:extLst>
          </p:cNvPr>
          <p:cNvPicPr>
            <a:picLocks noGrp="1" noChangeAspect="1"/>
          </p:cNvPicPr>
          <p:nvPr>
            <p:ph idx="1"/>
          </p:nvPr>
        </p:nvPicPr>
        <p:blipFill>
          <a:blip r:embed="rId2"/>
          <a:stretch>
            <a:fillRect/>
          </a:stretch>
        </p:blipFill>
        <p:spPr>
          <a:xfrm>
            <a:off x="6502478" y="3015099"/>
            <a:ext cx="4736882" cy="997903"/>
          </a:xfrm>
        </p:spPr>
      </p:pic>
      <p:pic>
        <p:nvPicPr>
          <p:cNvPr id="5" name="Content Placeholder 4" descr="Diagram&#10;&#10;Description automatically generated">
            <a:extLst>
              <a:ext uri="{FF2B5EF4-FFF2-40B4-BE49-F238E27FC236}">
                <a16:creationId xmlns:a16="http://schemas.microsoft.com/office/drawing/2014/main" id="{A741BEEF-4C08-2245-8460-F1578665B92E}"/>
              </a:ext>
            </a:extLst>
          </p:cNvPr>
          <p:cNvPicPr>
            <a:picLocks noChangeAspect="1"/>
          </p:cNvPicPr>
          <p:nvPr/>
        </p:nvPicPr>
        <p:blipFill>
          <a:blip r:embed="rId3"/>
          <a:stretch>
            <a:fillRect/>
          </a:stretch>
        </p:blipFill>
        <p:spPr>
          <a:xfrm>
            <a:off x="880999" y="41563"/>
            <a:ext cx="4808524" cy="6774873"/>
          </a:xfrm>
          <a:prstGeom prst="rect">
            <a:avLst/>
          </a:prstGeom>
        </p:spPr>
      </p:pic>
      <p:sp>
        <p:nvSpPr>
          <p:cNvPr id="9" name="Rectangle 8">
            <a:extLst>
              <a:ext uri="{FF2B5EF4-FFF2-40B4-BE49-F238E27FC236}">
                <a16:creationId xmlns:a16="http://schemas.microsoft.com/office/drawing/2014/main" id="{CDBD0605-60CA-494B-A3FA-F16DD767742D}"/>
              </a:ext>
            </a:extLst>
          </p:cNvPr>
          <p:cNvSpPr/>
          <p:nvPr/>
        </p:nvSpPr>
        <p:spPr>
          <a:xfrm>
            <a:off x="6736316" y="4356748"/>
            <a:ext cx="4091185"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2021-03.2023</a:t>
            </a:r>
          </a:p>
        </p:txBody>
      </p:sp>
    </p:spTree>
    <p:extLst>
      <p:ext uri="{BB962C8B-B14F-4D97-AF65-F5344CB8AC3E}">
        <p14:creationId xmlns:p14="http://schemas.microsoft.com/office/powerpoint/2010/main" val="2510905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Graphical user interface&#10;&#10;Description automatically generated with medium confidence">
            <a:extLst>
              <a:ext uri="{FF2B5EF4-FFF2-40B4-BE49-F238E27FC236}">
                <a16:creationId xmlns:a16="http://schemas.microsoft.com/office/drawing/2014/main" id="{8A13F5B4-8C59-5548-8352-A436081B89A3}"/>
              </a:ext>
            </a:extLst>
          </p:cNvPr>
          <p:cNvPicPr>
            <a:picLocks noGrp="1" noChangeAspect="1"/>
          </p:cNvPicPr>
          <p:nvPr>
            <p:ph idx="1"/>
          </p:nvPr>
        </p:nvPicPr>
        <p:blipFill>
          <a:blip r:embed="rId2"/>
          <a:stretch>
            <a:fillRect/>
          </a:stretch>
        </p:blipFill>
        <p:spPr>
          <a:xfrm>
            <a:off x="1121832" y="643466"/>
            <a:ext cx="9948336" cy="5571067"/>
          </a:xfrm>
          <a:prstGeom prst="rect">
            <a:avLst/>
          </a:prstGeom>
        </p:spPr>
      </p:pic>
    </p:spTree>
    <p:extLst>
      <p:ext uri="{BB962C8B-B14F-4D97-AF65-F5344CB8AC3E}">
        <p14:creationId xmlns:p14="http://schemas.microsoft.com/office/powerpoint/2010/main" val="1100003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ight Triangle 16">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9B8FF8F-0BBE-E84D-B01F-994C65D98F5A}"/>
              </a:ext>
            </a:extLst>
          </p:cNvPr>
          <p:cNvSpPr>
            <a:spLocks noGrp="1"/>
          </p:cNvSpPr>
          <p:nvPr>
            <p:ph idx="1"/>
          </p:nvPr>
        </p:nvSpPr>
        <p:spPr>
          <a:xfrm>
            <a:off x="969478" y="1563924"/>
            <a:ext cx="5126522" cy="1587678"/>
          </a:xfrm>
        </p:spPr>
        <p:txBody>
          <a:bodyPr>
            <a:noAutofit/>
          </a:bodyPr>
          <a:lstStyle/>
          <a:p>
            <a:pPr marL="153162" indent="-153162" algn="just" defTabSz="612648">
              <a:spcBef>
                <a:spcPts val="670"/>
              </a:spcBef>
            </a:pPr>
            <a:r>
              <a:rPr lang="vi-VN" sz="1800" kern="1200" dirty="0">
                <a:solidFill>
                  <a:schemeClr val="accent1"/>
                </a:solidFill>
                <a:latin typeface="Proba Pro"/>
                <a:ea typeface="+mn-ea"/>
                <a:cs typeface="+mn-cs"/>
              </a:rPr>
              <a:t>Dự án </a:t>
            </a:r>
            <a:r>
              <a:rPr lang="vi-VN" sz="1800" kern="1200" dirty="0">
                <a:solidFill>
                  <a:schemeClr val="accent1"/>
                </a:solidFill>
                <a:latin typeface="Proba Pro"/>
                <a:ea typeface="+mn-ea"/>
                <a:cs typeface="+mn-cs"/>
                <a:hlinkClick r:id="rId2">
                  <a:extLst>
                    <a:ext uri="{A12FA001-AC4F-418D-AE19-62706E023703}">
                      <ahyp:hlinkClr xmlns:ahyp="http://schemas.microsoft.com/office/drawing/2018/hyperlinkcolor" val="tx"/>
                    </a:ext>
                  </a:extLst>
                </a:hlinkClick>
              </a:rPr>
              <a:t>eRobota</a:t>
            </a:r>
            <a:r>
              <a:rPr lang="vi-VN" sz="1800" kern="1200" dirty="0">
                <a:solidFill>
                  <a:schemeClr val="accent1"/>
                </a:solidFill>
                <a:latin typeface="Proba Pro"/>
                <a:ea typeface="+mn-ea"/>
                <a:cs typeface="+mn-cs"/>
              </a:rPr>
              <a:t> của Ucraina gồm các chương trình tài trợ nhằm kích thích hoạt động kinh doanh và tạo việc làm. Đây là các chương trình tài trợ vi mô để mở hoặc phát triển doanh nghiệp chế biến, trồng vườn, trồng nho, canh tác trong nhà kính. Doanh nhân đang hoạt động và những người không có kinh nghiệm kinh doanh đều có thể nộp đơn xin trợ cấp. Đơn được gửi qua </a:t>
            </a:r>
            <a:r>
              <a:rPr lang="vi-VN" sz="1800" kern="1200" dirty="0">
                <a:solidFill>
                  <a:schemeClr val="accent1"/>
                </a:solidFill>
                <a:latin typeface="Proba Pro"/>
                <a:ea typeface="+mn-ea"/>
                <a:cs typeface="+mn-cs"/>
                <a:hlinkClick r:id="rId3">
                  <a:extLst>
                    <a:ext uri="{A12FA001-AC4F-418D-AE19-62706E023703}">
                      <ahyp:hlinkClr xmlns:ahyp="http://schemas.microsoft.com/office/drawing/2018/hyperlinkcolor" val="tx"/>
                    </a:ext>
                  </a:extLst>
                </a:hlinkClick>
              </a:rPr>
              <a:t>cổng Diya</a:t>
            </a:r>
            <a:r>
              <a:rPr lang="vi-VN" sz="1800" kern="1200" dirty="0">
                <a:solidFill>
                  <a:schemeClr val="accent1"/>
                </a:solidFill>
                <a:latin typeface="Proba Pro"/>
                <a:ea typeface="+mn-ea"/>
                <a:cs typeface="+mn-cs"/>
              </a:rPr>
              <a:t> .</a:t>
            </a:r>
          </a:p>
          <a:p>
            <a:pPr marL="153162" indent="-153162" algn="just" defTabSz="612648">
              <a:spcBef>
                <a:spcPts val="670"/>
              </a:spcBef>
            </a:pPr>
            <a:r>
              <a:rPr lang="vi-VN" sz="1800" b="1" kern="1200" dirty="0">
                <a:solidFill>
                  <a:schemeClr val="accent1"/>
                </a:solidFill>
                <a:latin typeface="Proba Pro"/>
                <a:ea typeface="+mn-ea"/>
                <a:cs typeface="+mn-cs"/>
              </a:rPr>
              <a:t>Kể từ đầu năm 2023, 61 doanh nghiệp chế biến đã nhận được khoản trợ cấp từ nhà nước với tổng số tiền là 282 triệu UAH.</a:t>
            </a:r>
          </a:p>
          <a:p>
            <a:pPr marL="153162" indent="-153162" algn="just" defTabSz="612648">
              <a:spcBef>
                <a:spcPts val="670"/>
              </a:spcBef>
            </a:pPr>
            <a:r>
              <a:rPr lang="vi-VN" sz="1800" kern="1200" dirty="0">
                <a:solidFill>
                  <a:schemeClr val="accent1"/>
                </a:solidFill>
                <a:latin typeface="Proba Pro"/>
                <a:ea typeface="+mn-ea"/>
                <a:cs typeface="+mn-cs"/>
              </a:rPr>
              <a:t>Vào năm 2022, 178 doanh nhân đã nhận được khoản tài trợ để phát triển các doanh nghiệp chế biến với số tiền gần 1 tỷ UAH.</a:t>
            </a:r>
            <a:endParaRPr lang="en-UA" sz="1800" dirty="0">
              <a:solidFill>
                <a:schemeClr val="accent1"/>
              </a:solidFill>
            </a:endParaRPr>
          </a:p>
        </p:txBody>
      </p:sp>
      <p:sp>
        <p:nvSpPr>
          <p:cNvPr id="5" name="TextBox 4">
            <a:extLst>
              <a:ext uri="{FF2B5EF4-FFF2-40B4-BE49-F238E27FC236}">
                <a16:creationId xmlns:a16="http://schemas.microsoft.com/office/drawing/2014/main" id="{58A5E516-DAF4-0B4B-8B4A-67649820D2A3}"/>
              </a:ext>
            </a:extLst>
          </p:cNvPr>
          <p:cNvSpPr txBox="1"/>
          <p:nvPr/>
        </p:nvSpPr>
        <p:spPr>
          <a:xfrm>
            <a:off x="6936976" y="3335867"/>
            <a:ext cx="3801424" cy="1282659"/>
          </a:xfrm>
          <a:prstGeom prst="rect">
            <a:avLst/>
          </a:prstGeom>
          <a:noFill/>
        </p:spPr>
        <p:txBody>
          <a:bodyPr wrap="square">
            <a:spAutoFit/>
          </a:bodyPr>
          <a:lstStyle/>
          <a:p>
            <a:pPr marL="191453" indent="-191453" defTabSz="612648">
              <a:spcAft>
                <a:spcPts val="600"/>
              </a:spcAft>
              <a:buFont typeface="Arial" panose="020B0604020202020204" pitchFamily="34" charset="0"/>
              <a:buChar char="•"/>
            </a:pPr>
            <a:r>
              <a:rPr lang="ru-RU" sz="1206" kern="1200" dirty="0">
                <a:solidFill>
                  <a:srgbClr val="1D1D1B"/>
                </a:solidFill>
                <a:latin typeface="Proba Pro"/>
                <a:ea typeface="+mn-ea"/>
                <a:cs typeface="+mn-cs"/>
              </a:rPr>
              <a:t>З початку 2023 року 61 </a:t>
            </a:r>
            <a:r>
              <a:rPr lang="ru-RU" sz="1206" kern="1200" dirty="0" err="1">
                <a:solidFill>
                  <a:srgbClr val="1D1D1B"/>
                </a:solidFill>
                <a:latin typeface="Proba Pro"/>
                <a:ea typeface="+mn-ea"/>
                <a:cs typeface="+mn-cs"/>
              </a:rPr>
              <a:t>переробне</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підприємство</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отримало</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гранти</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від</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держави</a:t>
            </a:r>
            <a:r>
              <a:rPr lang="ru-RU" sz="1206" kern="1200" dirty="0">
                <a:solidFill>
                  <a:srgbClr val="1D1D1B"/>
                </a:solidFill>
                <a:latin typeface="Proba Pro"/>
                <a:ea typeface="+mn-ea"/>
                <a:cs typeface="+mn-cs"/>
              </a:rPr>
              <a:t> для </a:t>
            </a:r>
            <a:r>
              <a:rPr lang="ru-RU" sz="1206" kern="1200" dirty="0" err="1">
                <a:solidFill>
                  <a:srgbClr val="1D1D1B"/>
                </a:solidFill>
                <a:latin typeface="Proba Pro"/>
                <a:ea typeface="+mn-ea"/>
                <a:cs typeface="+mn-cs"/>
              </a:rPr>
              <a:t>розвитку</a:t>
            </a:r>
            <a:r>
              <a:rPr lang="ru-RU" sz="1206" kern="1200" dirty="0">
                <a:solidFill>
                  <a:srgbClr val="1D1D1B"/>
                </a:solidFill>
                <a:latin typeface="Proba Pro"/>
                <a:ea typeface="+mn-ea"/>
                <a:cs typeface="+mn-cs"/>
              </a:rPr>
              <a:t> на </a:t>
            </a:r>
            <a:r>
              <a:rPr lang="ru-RU" sz="1206" kern="1200" dirty="0" err="1">
                <a:solidFill>
                  <a:srgbClr val="1D1D1B"/>
                </a:solidFill>
                <a:latin typeface="Proba Pro"/>
                <a:ea typeface="+mn-ea"/>
                <a:cs typeface="+mn-cs"/>
              </a:rPr>
              <a:t>загальну</a:t>
            </a:r>
            <a:r>
              <a:rPr lang="ru-RU" sz="1206" kern="1200" dirty="0">
                <a:solidFill>
                  <a:srgbClr val="1D1D1B"/>
                </a:solidFill>
                <a:latin typeface="Proba Pro"/>
                <a:ea typeface="+mn-ea"/>
                <a:cs typeface="+mn-cs"/>
              </a:rPr>
              <a:t> суму 282 млн грн.</a:t>
            </a:r>
            <a:endParaRPr lang="vi-VN" sz="1206" kern="1200" dirty="0">
              <a:solidFill>
                <a:srgbClr val="1D1D1B"/>
              </a:solidFill>
              <a:latin typeface="Proba Pro"/>
              <a:ea typeface="+mn-ea"/>
              <a:cs typeface="+mn-cs"/>
            </a:endParaRPr>
          </a:p>
          <a:p>
            <a:pPr marL="191453" indent="-191453" algn="just" defTabSz="612648">
              <a:spcAft>
                <a:spcPts val="600"/>
              </a:spcAft>
              <a:buFont typeface="Arial" panose="020B0604020202020204" pitchFamily="34" charset="0"/>
              <a:buChar char="•"/>
            </a:pPr>
            <a:r>
              <a:rPr lang="ru-RU" sz="1206" kern="1200" dirty="0">
                <a:solidFill>
                  <a:srgbClr val="1D1D1B"/>
                </a:solidFill>
                <a:latin typeface="Proba Pro"/>
                <a:ea typeface="+mn-ea"/>
                <a:cs typeface="+mn-cs"/>
              </a:rPr>
              <a:t>У 2022 </a:t>
            </a:r>
            <a:r>
              <a:rPr lang="ru-RU" sz="1206" kern="1200" dirty="0" err="1">
                <a:solidFill>
                  <a:srgbClr val="1D1D1B"/>
                </a:solidFill>
                <a:latin typeface="Proba Pro"/>
                <a:ea typeface="+mn-ea"/>
                <a:cs typeface="+mn-cs"/>
              </a:rPr>
              <a:t>році</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гранти</a:t>
            </a:r>
            <a:r>
              <a:rPr lang="ru-RU" sz="1206" kern="1200" dirty="0">
                <a:solidFill>
                  <a:srgbClr val="1D1D1B"/>
                </a:solidFill>
                <a:latin typeface="Proba Pro"/>
                <a:ea typeface="+mn-ea"/>
                <a:cs typeface="+mn-cs"/>
              </a:rPr>
              <a:t> на </a:t>
            </a:r>
            <a:r>
              <a:rPr lang="ru-RU" sz="1206" kern="1200" dirty="0" err="1">
                <a:solidFill>
                  <a:srgbClr val="1D1D1B"/>
                </a:solidFill>
                <a:latin typeface="Proba Pro"/>
                <a:ea typeface="+mn-ea"/>
                <a:cs typeface="+mn-cs"/>
              </a:rPr>
              <a:t>розвиток</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переробних</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підприємств</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отримали</a:t>
            </a:r>
            <a:r>
              <a:rPr lang="ru-RU" sz="1206" kern="1200" dirty="0">
                <a:solidFill>
                  <a:srgbClr val="1D1D1B"/>
                </a:solidFill>
                <a:latin typeface="Proba Pro"/>
                <a:ea typeface="+mn-ea"/>
                <a:cs typeface="+mn-cs"/>
              </a:rPr>
              <a:t> 178 </a:t>
            </a:r>
            <a:r>
              <a:rPr lang="ru-RU" sz="1206" kern="1200" dirty="0" err="1">
                <a:solidFill>
                  <a:srgbClr val="1D1D1B"/>
                </a:solidFill>
                <a:latin typeface="Proba Pro"/>
                <a:ea typeface="+mn-ea"/>
                <a:cs typeface="+mn-cs"/>
              </a:rPr>
              <a:t>підприємців</a:t>
            </a:r>
            <a:r>
              <a:rPr lang="ru-RU" sz="1206" kern="1200" dirty="0">
                <a:solidFill>
                  <a:srgbClr val="1D1D1B"/>
                </a:solidFill>
                <a:latin typeface="Proba Pro"/>
                <a:ea typeface="+mn-ea"/>
                <a:cs typeface="+mn-cs"/>
              </a:rPr>
              <a:t> на </a:t>
            </a:r>
            <a:r>
              <a:rPr lang="ru-RU" sz="1206" kern="1200" dirty="0" err="1">
                <a:solidFill>
                  <a:srgbClr val="1D1D1B"/>
                </a:solidFill>
                <a:latin typeface="Proba Pro"/>
                <a:ea typeface="+mn-ea"/>
                <a:cs typeface="+mn-cs"/>
              </a:rPr>
              <a:t>майже</a:t>
            </a:r>
            <a:r>
              <a:rPr lang="ru-RU" sz="1206" kern="1200" dirty="0">
                <a:solidFill>
                  <a:srgbClr val="1D1D1B"/>
                </a:solidFill>
                <a:latin typeface="Proba Pro"/>
                <a:ea typeface="+mn-ea"/>
                <a:cs typeface="+mn-cs"/>
              </a:rPr>
              <a:t> 1 млрд грн.</a:t>
            </a:r>
            <a:endParaRPr lang="en-UA" dirty="0"/>
          </a:p>
        </p:txBody>
      </p:sp>
      <p:sp>
        <p:nvSpPr>
          <p:cNvPr id="7" name="TextBox 6">
            <a:extLst>
              <a:ext uri="{FF2B5EF4-FFF2-40B4-BE49-F238E27FC236}">
                <a16:creationId xmlns:a16="http://schemas.microsoft.com/office/drawing/2014/main" id="{0C0A785B-4B20-B642-B862-3A661CAD8243}"/>
              </a:ext>
            </a:extLst>
          </p:cNvPr>
          <p:cNvSpPr txBox="1"/>
          <p:nvPr/>
        </p:nvSpPr>
        <p:spPr>
          <a:xfrm>
            <a:off x="6901581" y="892624"/>
            <a:ext cx="3872214" cy="2321238"/>
          </a:xfrm>
          <a:prstGeom prst="rect">
            <a:avLst/>
          </a:prstGeom>
          <a:noFill/>
        </p:spPr>
        <p:txBody>
          <a:bodyPr wrap="square">
            <a:spAutoFit/>
          </a:bodyPr>
          <a:lstStyle/>
          <a:p>
            <a:pPr marL="191453" indent="-191453" algn="just" defTabSz="612648">
              <a:spcAft>
                <a:spcPts val="600"/>
              </a:spcAft>
              <a:buFont typeface="Arial" panose="020B0604020202020204" pitchFamily="34" charset="0"/>
              <a:buChar char="•"/>
            </a:pPr>
            <a:r>
              <a:rPr lang="ru-RU" sz="1206" kern="1200" dirty="0">
                <a:solidFill>
                  <a:srgbClr val="1D1D1B"/>
                </a:solidFill>
                <a:latin typeface="Proba Pro"/>
                <a:ea typeface="+mn-ea"/>
                <a:cs typeface="+mn-cs"/>
              </a:rPr>
              <a:t>Проект</a:t>
            </a:r>
            <a:r>
              <a:rPr lang="ru-RU" sz="1206" kern="1200" dirty="0">
                <a:solidFill>
                  <a:srgbClr val="2D5CA6"/>
                </a:solidFill>
                <a:latin typeface="Proba Pro"/>
                <a:ea typeface="+mn-ea"/>
                <a:cs typeface="+mn-cs"/>
              </a:rPr>
              <a:t> </a:t>
            </a:r>
            <a:r>
              <a:rPr lang="ru-RU" sz="1206" kern="1200" dirty="0" err="1">
                <a:solidFill>
                  <a:schemeClr val="tx2"/>
                </a:solidFill>
                <a:latin typeface="Proba Pro"/>
                <a:ea typeface="+mn-ea"/>
                <a:cs typeface="+mn-cs"/>
              </a:rPr>
              <a:t>єРобота</a:t>
            </a:r>
            <a:r>
              <a:rPr lang="ru-RU" sz="1206" kern="1200" dirty="0">
                <a:solidFill>
                  <a:srgbClr val="2D5CA6"/>
                </a:solidFill>
                <a:latin typeface="Proba Pro"/>
                <a:ea typeface="+mn-ea"/>
                <a:cs typeface="+mn-cs"/>
              </a:rPr>
              <a:t> </a:t>
            </a:r>
            <a:r>
              <a:rPr lang="ru-RU" sz="1206" kern="1200" dirty="0" err="1">
                <a:solidFill>
                  <a:srgbClr val="1D1D1B"/>
                </a:solidFill>
                <a:latin typeface="Proba Pro"/>
                <a:ea typeface="+mn-ea"/>
                <a:cs typeface="+mn-cs"/>
              </a:rPr>
              <a:t>включає</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грантові</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програми</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спрямовані</a:t>
            </a:r>
            <a:r>
              <a:rPr lang="ru-RU" sz="1206" kern="1200" dirty="0">
                <a:solidFill>
                  <a:srgbClr val="1D1D1B"/>
                </a:solidFill>
                <a:latin typeface="Proba Pro"/>
                <a:ea typeface="+mn-ea"/>
                <a:cs typeface="+mn-cs"/>
              </a:rPr>
              <a:t> на </a:t>
            </a:r>
            <a:r>
              <a:rPr lang="ru-RU" sz="1206" kern="1200" dirty="0" err="1">
                <a:solidFill>
                  <a:srgbClr val="1D1D1B"/>
                </a:solidFill>
                <a:latin typeface="Proba Pro"/>
                <a:ea typeface="+mn-ea"/>
                <a:cs typeface="+mn-cs"/>
              </a:rPr>
              <a:t>стимулювання</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підприємницької</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діяльності</a:t>
            </a:r>
            <a:r>
              <a:rPr lang="ru-RU" sz="1206" kern="1200" dirty="0">
                <a:solidFill>
                  <a:srgbClr val="1D1D1B"/>
                </a:solidFill>
                <a:latin typeface="Proba Pro"/>
                <a:ea typeface="+mn-ea"/>
                <a:cs typeface="+mn-cs"/>
              </a:rPr>
              <a:t> та </a:t>
            </a:r>
            <a:r>
              <a:rPr lang="ru-RU" sz="1206" kern="1200" dirty="0" err="1">
                <a:solidFill>
                  <a:srgbClr val="1D1D1B"/>
                </a:solidFill>
                <a:latin typeface="Proba Pro"/>
                <a:ea typeface="+mn-ea"/>
                <a:cs typeface="+mn-cs"/>
              </a:rPr>
              <a:t>створення</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робочих</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місць</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Зокрема</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це</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програми</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мікрогрантів</a:t>
            </a:r>
            <a:r>
              <a:rPr lang="ru-RU" sz="1206" kern="1200" dirty="0">
                <a:solidFill>
                  <a:srgbClr val="1D1D1B"/>
                </a:solidFill>
                <a:latin typeface="Proba Pro"/>
                <a:ea typeface="+mn-ea"/>
                <a:cs typeface="+mn-cs"/>
              </a:rPr>
              <a:t> на </a:t>
            </a:r>
            <a:r>
              <a:rPr lang="ru-RU" sz="1206" kern="1200" dirty="0" err="1">
                <a:solidFill>
                  <a:srgbClr val="1D1D1B"/>
                </a:solidFill>
                <a:latin typeface="Proba Pro"/>
                <a:ea typeface="+mn-ea"/>
                <a:cs typeface="+mn-cs"/>
              </a:rPr>
              <a:t>відкриття</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чи</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розвиток</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власного</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бізнесу</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грантів</a:t>
            </a:r>
            <a:r>
              <a:rPr lang="ru-RU" sz="1206" kern="1200" dirty="0">
                <a:solidFill>
                  <a:srgbClr val="1D1D1B"/>
                </a:solidFill>
                <a:latin typeface="Proba Pro"/>
                <a:ea typeface="+mn-ea"/>
                <a:cs typeface="+mn-cs"/>
              </a:rPr>
              <a:t> на </a:t>
            </a:r>
            <a:r>
              <a:rPr lang="ru-RU" sz="1206" kern="1200" dirty="0" err="1">
                <a:solidFill>
                  <a:srgbClr val="1D1D1B"/>
                </a:solidFill>
                <a:latin typeface="Proba Pro"/>
                <a:ea typeface="+mn-ea"/>
                <a:cs typeface="+mn-cs"/>
              </a:rPr>
              <a:t>створення</a:t>
            </a:r>
            <a:r>
              <a:rPr lang="ru-RU" sz="1206" kern="1200" dirty="0">
                <a:solidFill>
                  <a:srgbClr val="1D1D1B"/>
                </a:solidFill>
                <a:latin typeface="Proba Pro"/>
                <a:ea typeface="+mn-ea"/>
                <a:cs typeface="+mn-cs"/>
              </a:rPr>
              <a:t> й </a:t>
            </a:r>
            <a:r>
              <a:rPr lang="ru-RU" sz="1206" kern="1200" dirty="0" err="1">
                <a:solidFill>
                  <a:srgbClr val="1D1D1B"/>
                </a:solidFill>
                <a:latin typeface="Proba Pro"/>
                <a:ea typeface="+mn-ea"/>
                <a:cs typeface="+mn-cs"/>
              </a:rPr>
              <a:t>розвиток</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переробних</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підприємств</a:t>
            </a:r>
            <a:r>
              <a:rPr lang="ru-RU" sz="1206" kern="1200" dirty="0">
                <a:solidFill>
                  <a:srgbClr val="1D1D1B"/>
                </a:solidFill>
                <a:latin typeface="Proba Pro"/>
                <a:ea typeface="+mn-ea"/>
                <a:cs typeface="+mn-cs"/>
              </a:rPr>
              <a:t>, закладки саду та виноградарства, тепличного </a:t>
            </a:r>
            <a:r>
              <a:rPr lang="ru-RU" sz="1206" kern="1200" dirty="0" err="1">
                <a:solidFill>
                  <a:srgbClr val="1D1D1B"/>
                </a:solidFill>
                <a:latin typeface="Proba Pro"/>
                <a:ea typeface="+mn-ea"/>
                <a:cs typeface="+mn-cs"/>
              </a:rPr>
              <a:t>господарства</a:t>
            </a:r>
            <a:r>
              <a:rPr lang="ru-RU" sz="1206" kern="1200" dirty="0">
                <a:solidFill>
                  <a:srgbClr val="1D1D1B"/>
                </a:solidFill>
                <a:latin typeface="Proba Pro"/>
                <a:ea typeface="+mn-ea"/>
                <a:cs typeface="+mn-cs"/>
              </a:rPr>
              <a:t>. Подати заявку на </a:t>
            </a:r>
            <a:r>
              <a:rPr lang="ru-RU" sz="1206" kern="1200" dirty="0" err="1">
                <a:solidFill>
                  <a:srgbClr val="1D1D1B"/>
                </a:solidFill>
                <a:latin typeface="Proba Pro"/>
                <a:ea typeface="+mn-ea"/>
                <a:cs typeface="+mn-cs"/>
              </a:rPr>
              <a:t>отримання</a:t>
            </a:r>
            <a:r>
              <a:rPr lang="ru-RU" sz="1206" kern="1200" dirty="0">
                <a:solidFill>
                  <a:srgbClr val="1D1D1B"/>
                </a:solidFill>
                <a:latin typeface="Proba Pro"/>
                <a:ea typeface="+mn-ea"/>
                <a:cs typeface="+mn-cs"/>
              </a:rPr>
              <a:t> гранту </a:t>
            </a:r>
            <a:r>
              <a:rPr lang="ru-RU" sz="1206" kern="1200" dirty="0" err="1">
                <a:solidFill>
                  <a:srgbClr val="1D1D1B"/>
                </a:solidFill>
                <a:latin typeface="Proba Pro"/>
                <a:ea typeface="+mn-ea"/>
                <a:cs typeface="+mn-cs"/>
              </a:rPr>
              <a:t>можуть</a:t>
            </a:r>
            <a:r>
              <a:rPr lang="ru-RU" sz="1206" kern="1200" dirty="0">
                <a:solidFill>
                  <a:srgbClr val="1D1D1B"/>
                </a:solidFill>
                <a:latin typeface="Proba Pro"/>
                <a:ea typeface="+mn-ea"/>
                <a:cs typeface="+mn-cs"/>
              </a:rPr>
              <a:t> як </a:t>
            </a:r>
            <a:r>
              <a:rPr lang="ru-RU" sz="1206" kern="1200" dirty="0" err="1">
                <a:solidFill>
                  <a:srgbClr val="1D1D1B"/>
                </a:solidFill>
                <a:latin typeface="Proba Pro"/>
                <a:ea typeface="+mn-ea"/>
                <a:cs typeface="+mn-cs"/>
              </a:rPr>
              <a:t>діючі</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підприємці</a:t>
            </a:r>
            <a:r>
              <a:rPr lang="ru-RU" sz="1206" kern="1200" dirty="0">
                <a:solidFill>
                  <a:srgbClr val="1D1D1B"/>
                </a:solidFill>
                <a:latin typeface="Proba Pro"/>
                <a:ea typeface="+mn-ea"/>
                <a:cs typeface="+mn-cs"/>
              </a:rPr>
              <a:t>, так і люди, </a:t>
            </a:r>
            <a:r>
              <a:rPr lang="ru-RU" sz="1206" kern="1200" dirty="0" err="1">
                <a:solidFill>
                  <a:srgbClr val="1D1D1B"/>
                </a:solidFill>
                <a:latin typeface="Proba Pro"/>
                <a:ea typeface="+mn-ea"/>
                <a:cs typeface="+mn-cs"/>
              </a:rPr>
              <a:t>що</a:t>
            </a:r>
            <a:r>
              <a:rPr lang="ru-RU" sz="1206" kern="1200" dirty="0">
                <a:solidFill>
                  <a:srgbClr val="1D1D1B"/>
                </a:solidFill>
                <a:latin typeface="Proba Pro"/>
                <a:ea typeface="+mn-ea"/>
                <a:cs typeface="+mn-cs"/>
              </a:rPr>
              <a:t> не </a:t>
            </a:r>
            <a:r>
              <a:rPr lang="ru-RU" sz="1206" kern="1200" dirty="0" err="1">
                <a:solidFill>
                  <a:srgbClr val="1D1D1B"/>
                </a:solidFill>
                <a:latin typeface="Proba Pro"/>
                <a:ea typeface="+mn-ea"/>
                <a:cs typeface="+mn-cs"/>
              </a:rPr>
              <a:t>мають</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досвіду</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ведення</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бізнесу</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Наразі</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прийом</a:t>
            </a:r>
            <a:r>
              <a:rPr lang="ru-RU" sz="1206" kern="1200" dirty="0">
                <a:solidFill>
                  <a:srgbClr val="1D1D1B"/>
                </a:solidFill>
                <a:latin typeface="Proba Pro"/>
                <a:ea typeface="+mn-ea"/>
                <a:cs typeface="+mn-cs"/>
              </a:rPr>
              <a:t> заявок на </a:t>
            </a:r>
            <a:r>
              <a:rPr lang="ru-RU" sz="1206" kern="1200" dirty="0" err="1">
                <a:solidFill>
                  <a:srgbClr val="1D1D1B"/>
                </a:solidFill>
                <a:latin typeface="Proba Pro"/>
                <a:ea typeface="+mn-ea"/>
                <a:cs typeface="+mn-cs"/>
              </a:rPr>
              <a:t>всі</a:t>
            </a:r>
            <a:r>
              <a:rPr lang="ru-RU" sz="1206" kern="1200" dirty="0">
                <a:solidFill>
                  <a:srgbClr val="1D1D1B"/>
                </a:solidFill>
                <a:latin typeface="Proba Pro"/>
                <a:ea typeface="+mn-ea"/>
                <a:cs typeface="+mn-cs"/>
              </a:rPr>
              <a:t> напрямки </a:t>
            </a:r>
            <a:r>
              <a:rPr lang="ru-RU" sz="1206" kern="1200" dirty="0" err="1">
                <a:solidFill>
                  <a:srgbClr val="1D1D1B"/>
                </a:solidFill>
                <a:latin typeface="Proba Pro"/>
                <a:ea typeface="+mn-ea"/>
                <a:cs typeface="+mn-cs"/>
              </a:rPr>
              <a:t>програми</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єРобота</a:t>
            </a:r>
            <a:r>
              <a:rPr lang="ru-RU" sz="1206" kern="1200" dirty="0">
                <a:solidFill>
                  <a:srgbClr val="1D1D1B"/>
                </a:solidFill>
                <a:latin typeface="Proba Pro"/>
                <a:ea typeface="+mn-ea"/>
                <a:cs typeface="+mn-cs"/>
              </a:rPr>
              <a:t> </a:t>
            </a:r>
            <a:r>
              <a:rPr lang="ru-RU" sz="1206" kern="1200" dirty="0" err="1">
                <a:solidFill>
                  <a:srgbClr val="1D1D1B"/>
                </a:solidFill>
                <a:latin typeface="Proba Pro"/>
                <a:ea typeface="+mn-ea"/>
                <a:cs typeface="+mn-cs"/>
              </a:rPr>
              <a:t>триває</a:t>
            </a:r>
            <a:r>
              <a:rPr lang="ru-RU" sz="1206" kern="1200" dirty="0">
                <a:solidFill>
                  <a:srgbClr val="1D1D1B"/>
                </a:solidFill>
                <a:latin typeface="Proba Pro"/>
                <a:ea typeface="+mn-ea"/>
                <a:cs typeface="+mn-cs"/>
              </a:rPr>
              <a:t>. Подача заявки </a:t>
            </a:r>
            <a:r>
              <a:rPr lang="ru-RU" sz="1206" kern="1200" dirty="0" err="1">
                <a:solidFill>
                  <a:srgbClr val="1D1D1B"/>
                </a:solidFill>
                <a:latin typeface="Proba Pro"/>
                <a:ea typeface="+mn-ea"/>
                <a:cs typeface="+mn-cs"/>
              </a:rPr>
              <a:t>здійснюється</a:t>
            </a:r>
            <a:r>
              <a:rPr lang="ru-RU" sz="1206" kern="1200" dirty="0">
                <a:solidFill>
                  <a:srgbClr val="1D1D1B"/>
                </a:solidFill>
                <a:latin typeface="Proba Pro"/>
                <a:ea typeface="+mn-ea"/>
                <a:cs typeface="+mn-cs"/>
              </a:rPr>
              <a:t> через</a:t>
            </a:r>
            <a:r>
              <a:rPr lang="ru-RU" sz="1206" kern="1200" dirty="0">
                <a:solidFill>
                  <a:srgbClr val="2D5CA6"/>
                </a:solidFill>
                <a:latin typeface="Proba Pro"/>
                <a:ea typeface="+mn-ea"/>
                <a:cs typeface="+mn-cs"/>
              </a:rPr>
              <a:t> </a:t>
            </a:r>
            <a:r>
              <a:rPr lang="ru-RU" sz="1206" kern="1200" dirty="0">
                <a:solidFill>
                  <a:schemeClr val="tx2"/>
                </a:solidFill>
                <a:latin typeface="Proba Pro"/>
                <a:ea typeface="+mn-ea"/>
                <a:cs typeface="+mn-cs"/>
              </a:rPr>
              <a:t>портал </a:t>
            </a:r>
            <a:r>
              <a:rPr lang="ru-RU" sz="1206" kern="1200" dirty="0" err="1">
                <a:solidFill>
                  <a:schemeClr val="tx2"/>
                </a:solidFill>
                <a:latin typeface="Proba Pro"/>
                <a:ea typeface="+mn-ea"/>
                <a:cs typeface="+mn-cs"/>
              </a:rPr>
              <a:t>Дія</a:t>
            </a:r>
            <a:r>
              <a:rPr lang="ru-RU" sz="1206" kern="1200" dirty="0">
                <a:solidFill>
                  <a:schemeClr val="tx2"/>
                </a:solidFill>
                <a:latin typeface="Proba Pro"/>
                <a:ea typeface="+mn-ea"/>
                <a:cs typeface="+mn-cs"/>
              </a:rPr>
              <a:t>.</a:t>
            </a:r>
            <a:endParaRPr lang="en-UA" dirty="0">
              <a:solidFill>
                <a:schemeClr val="tx2"/>
              </a:solidFill>
            </a:endParaRPr>
          </a:p>
        </p:txBody>
      </p:sp>
      <p:sp>
        <p:nvSpPr>
          <p:cNvPr id="8" name="TextBox 7">
            <a:extLst>
              <a:ext uri="{FF2B5EF4-FFF2-40B4-BE49-F238E27FC236}">
                <a16:creationId xmlns:a16="http://schemas.microsoft.com/office/drawing/2014/main" id="{54964911-1B92-744D-A3A8-2FD8BB2D8BB7}"/>
              </a:ext>
            </a:extLst>
          </p:cNvPr>
          <p:cNvSpPr txBox="1"/>
          <p:nvPr/>
        </p:nvSpPr>
        <p:spPr>
          <a:xfrm>
            <a:off x="1713546" y="891155"/>
            <a:ext cx="3377437" cy="338554"/>
          </a:xfrm>
          <a:prstGeom prst="rect">
            <a:avLst/>
          </a:prstGeom>
          <a:noFill/>
        </p:spPr>
        <p:txBody>
          <a:bodyPr wrap="square" rtlCol="0">
            <a:spAutoFit/>
          </a:bodyPr>
          <a:lstStyle/>
          <a:p>
            <a:pPr defTabSz="612648">
              <a:spcAft>
                <a:spcPts val="600"/>
              </a:spcAft>
            </a:pPr>
            <a:r>
              <a:rPr lang="en-UA" sz="1600" b="1" kern="1200" dirty="0">
                <a:solidFill>
                  <a:schemeClr val="accent4"/>
                </a:solidFill>
                <a:latin typeface="Times New Roman" panose="02020603050405020304" pitchFamily="18" charset="0"/>
                <a:ea typeface="+mn-ea"/>
                <a:cs typeface="Times New Roman" panose="02020603050405020304" pitchFamily="18" charset="0"/>
              </a:rPr>
              <a:t>DỰ ÁN HỖ TRỢ DOANH NGHIỆP</a:t>
            </a:r>
            <a:endParaRPr lang="en-UA" sz="1600" b="1" dirty="0">
              <a:solidFill>
                <a:schemeClr val="accent4"/>
              </a:solidFill>
              <a:latin typeface="Times New Roman" panose="02020603050405020304" pitchFamily="18" charset="0"/>
              <a:cs typeface="Times New Roman" panose="02020603050405020304" pitchFamily="18" charset="0"/>
            </a:endParaRPr>
          </a:p>
        </p:txBody>
      </p:sp>
      <p:pic>
        <p:nvPicPr>
          <p:cNvPr id="4" name="Picture 3" descr="A picture containing blue&#10;&#10;Description automatically generated">
            <a:extLst>
              <a:ext uri="{FF2B5EF4-FFF2-40B4-BE49-F238E27FC236}">
                <a16:creationId xmlns:a16="http://schemas.microsoft.com/office/drawing/2014/main" id="{0756EA6B-BC9D-6746-A242-E5A8BCEF234B}"/>
              </a:ext>
            </a:extLst>
          </p:cNvPr>
          <p:cNvPicPr>
            <a:picLocks noChangeAspect="1"/>
          </p:cNvPicPr>
          <p:nvPr/>
        </p:nvPicPr>
        <p:blipFill>
          <a:blip r:embed="rId4">
            <a:alphaModFix amt="26000"/>
          </a:blip>
          <a:stretch>
            <a:fillRect/>
          </a:stretch>
        </p:blipFill>
        <p:spPr>
          <a:xfrm>
            <a:off x="681694" y="846616"/>
            <a:ext cx="7492236" cy="4978502"/>
          </a:xfrm>
          <a:prstGeom prst="rect">
            <a:avLst/>
          </a:prstGeom>
        </p:spPr>
      </p:pic>
    </p:spTree>
    <p:extLst>
      <p:ext uri="{BB962C8B-B14F-4D97-AF65-F5344CB8AC3E}">
        <p14:creationId xmlns:p14="http://schemas.microsoft.com/office/powerpoint/2010/main" val="229105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4658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DBD672-34C8-5248-86F1-A5442EB1A4DB}"/>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1800" kern="1200" dirty="0" err="1">
                <a:solidFill>
                  <a:srgbClr val="FFFFFF"/>
                </a:solidFill>
                <a:latin typeface="+mj-lt"/>
                <a:ea typeface="+mj-ea"/>
                <a:cs typeface="+mj-cs"/>
              </a:rPr>
              <a:t>Ukraina</a:t>
            </a:r>
            <a:r>
              <a:rPr lang="en-US" sz="1800" kern="1200" dirty="0">
                <a:solidFill>
                  <a:srgbClr val="FFFFFF"/>
                </a:solidFill>
                <a:latin typeface="+mj-lt"/>
                <a:ea typeface="+mj-ea"/>
                <a:cs typeface="+mj-cs"/>
              </a:rPr>
              <a:t> </a:t>
            </a:r>
            <a:r>
              <a:rPr lang="en-US" sz="1800" kern="1200" dirty="0" err="1">
                <a:solidFill>
                  <a:srgbClr val="FFFFFF"/>
                </a:solidFill>
                <a:latin typeface="+mj-lt"/>
                <a:ea typeface="+mj-ea"/>
                <a:cs typeface="+mj-cs"/>
              </a:rPr>
              <a:t>đang</a:t>
            </a:r>
            <a:r>
              <a:rPr lang="en-US" sz="1800" kern="1200" dirty="0">
                <a:solidFill>
                  <a:srgbClr val="FFFFFF"/>
                </a:solidFill>
                <a:latin typeface="+mj-lt"/>
                <a:ea typeface="+mj-ea"/>
                <a:cs typeface="+mj-cs"/>
              </a:rPr>
              <a:t> </a:t>
            </a:r>
            <a:r>
              <a:rPr lang="en-US" sz="1800" kern="1200" dirty="0" err="1">
                <a:solidFill>
                  <a:srgbClr val="FFFFFF"/>
                </a:solidFill>
                <a:latin typeface="+mj-lt"/>
                <a:ea typeface="+mj-ea"/>
                <a:cs typeface="+mj-cs"/>
              </a:rPr>
              <a:t>kêu</a:t>
            </a:r>
            <a:r>
              <a:rPr lang="en-US" sz="1800" kern="1200" dirty="0">
                <a:solidFill>
                  <a:srgbClr val="FFFFFF"/>
                </a:solidFill>
                <a:latin typeface="+mj-lt"/>
                <a:ea typeface="+mj-ea"/>
                <a:cs typeface="+mj-cs"/>
              </a:rPr>
              <a:t> </a:t>
            </a:r>
            <a:r>
              <a:rPr lang="en-US" sz="1800" kern="1200" dirty="0" err="1">
                <a:solidFill>
                  <a:srgbClr val="FFFFFF"/>
                </a:solidFill>
                <a:latin typeface="+mj-lt"/>
                <a:ea typeface="+mj-ea"/>
                <a:cs typeface="+mj-cs"/>
              </a:rPr>
              <a:t>gọi</a:t>
            </a:r>
            <a:r>
              <a:rPr lang="en-US" sz="1800" kern="1200" dirty="0">
                <a:solidFill>
                  <a:srgbClr val="FFFFFF"/>
                </a:solidFill>
                <a:latin typeface="+mj-lt"/>
                <a:ea typeface="+mj-ea"/>
                <a:cs typeface="+mj-cs"/>
              </a:rPr>
              <a:t> </a:t>
            </a:r>
            <a:r>
              <a:rPr lang="en-US" sz="1800" kern="1200" dirty="0" err="1">
                <a:solidFill>
                  <a:srgbClr val="FFFFFF"/>
                </a:solidFill>
                <a:latin typeface="+mj-lt"/>
                <a:ea typeface="+mj-ea"/>
                <a:cs typeface="+mj-cs"/>
              </a:rPr>
              <a:t>đầu</a:t>
            </a:r>
            <a:r>
              <a:rPr lang="en-US" sz="1800" kern="1200" dirty="0">
                <a:solidFill>
                  <a:srgbClr val="FFFFFF"/>
                </a:solidFill>
                <a:latin typeface="+mj-lt"/>
                <a:ea typeface="+mj-ea"/>
                <a:cs typeface="+mj-cs"/>
              </a:rPr>
              <a:t> </a:t>
            </a:r>
            <a:r>
              <a:rPr lang="en-US" sz="1800" kern="1200" dirty="0" err="1">
                <a:solidFill>
                  <a:srgbClr val="FFFFFF"/>
                </a:solidFill>
                <a:latin typeface="+mj-lt"/>
                <a:ea typeface="+mj-ea"/>
                <a:cs typeface="+mj-cs"/>
              </a:rPr>
              <a:t>tư</a:t>
            </a:r>
            <a:br>
              <a:rPr lang="en-US" sz="1800" kern="1200" dirty="0">
                <a:solidFill>
                  <a:srgbClr val="FFFFFF"/>
                </a:solidFill>
                <a:latin typeface="+mj-lt"/>
                <a:ea typeface="+mj-ea"/>
                <a:cs typeface="+mj-cs"/>
              </a:rPr>
            </a:br>
            <a:r>
              <a:rPr lang="en-US" sz="1800" b="0" i="0" kern="1200" dirty="0">
                <a:solidFill>
                  <a:srgbClr val="FFFFFF"/>
                </a:solidFill>
                <a:effectLst/>
                <a:latin typeface="+mj-lt"/>
                <a:ea typeface="+mj-ea"/>
                <a:cs typeface="+mj-cs"/>
              </a:rPr>
              <a:t>Advantage Ukraine – </a:t>
            </a:r>
            <a:r>
              <a:rPr lang="en-US" sz="1800" b="0" i="0" kern="1200" dirty="0" err="1">
                <a:solidFill>
                  <a:srgbClr val="FFFFFF"/>
                </a:solidFill>
                <a:effectLst/>
                <a:latin typeface="+mj-lt"/>
                <a:ea typeface="+mj-ea"/>
                <a:cs typeface="+mj-cs"/>
              </a:rPr>
              <a:t>це</a:t>
            </a:r>
            <a:r>
              <a:rPr lang="en-US" sz="1800" b="0" i="0" kern="1200" dirty="0">
                <a:solidFill>
                  <a:srgbClr val="FFFFFF"/>
                </a:solidFill>
                <a:effectLst/>
                <a:latin typeface="+mj-lt"/>
                <a:ea typeface="+mj-ea"/>
                <a:cs typeface="+mj-cs"/>
              </a:rPr>
              <a:t> </a:t>
            </a:r>
            <a:r>
              <a:rPr lang="en-US" sz="1800" b="0" i="0" kern="1200" dirty="0" err="1">
                <a:solidFill>
                  <a:srgbClr val="FFFFFF"/>
                </a:solidFill>
                <a:effectLst/>
                <a:latin typeface="+mj-lt"/>
                <a:ea typeface="+mj-ea"/>
                <a:cs typeface="+mj-cs"/>
              </a:rPr>
              <a:t>інвестиційна</a:t>
            </a:r>
            <a:r>
              <a:rPr lang="en-US" sz="1800" b="0" i="0" kern="1200" dirty="0">
                <a:solidFill>
                  <a:srgbClr val="FFFFFF"/>
                </a:solidFill>
                <a:effectLst/>
                <a:latin typeface="+mj-lt"/>
                <a:ea typeface="+mj-ea"/>
                <a:cs typeface="+mj-cs"/>
              </a:rPr>
              <a:t> </a:t>
            </a:r>
            <a:r>
              <a:rPr lang="en-US" sz="1800" b="0" i="0" kern="1200" dirty="0" err="1">
                <a:solidFill>
                  <a:srgbClr val="FFFFFF"/>
                </a:solidFill>
                <a:effectLst/>
                <a:latin typeface="+mj-lt"/>
                <a:ea typeface="+mj-ea"/>
                <a:cs typeface="+mj-cs"/>
              </a:rPr>
              <a:t>ініціатива</a:t>
            </a:r>
            <a:r>
              <a:rPr lang="en-US" sz="1800" b="0" i="0" kern="1200" dirty="0">
                <a:solidFill>
                  <a:srgbClr val="FFFFFF"/>
                </a:solidFill>
                <a:effectLst/>
                <a:latin typeface="+mj-lt"/>
                <a:ea typeface="+mj-ea"/>
                <a:cs typeface="+mj-cs"/>
              </a:rPr>
              <a:t> </a:t>
            </a:r>
            <a:r>
              <a:rPr lang="en-US" sz="1800" b="0" i="0" kern="1200" dirty="0" err="1">
                <a:solidFill>
                  <a:srgbClr val="FFFFFF"/>
                </a:solidFill>
                <a:effectLst/>
                <a:latin typeface="+mj-lt"/>
                <a:ea typeface="+mj-ea"/>
                <a:cs typeface="+mj-cs"/>
              </a:rPr>
              <a:t>Уряду</a:t>
            </a:r>
            <a:r>
              <a:rPr lang="en-US" sz="1800" b="0" i="0" kern="1200" dirty="0">
                <a:solidFill>
                  <a:srgbClr val="FFFFFF"/>
                </a:solidFill>
                <a:effectLst/>
                <a:latin typeface="+mj-lt"/>
                <a:ea typeface="+mj-ea"/>
                <a:cs typeface="+mj-cs"/>
              </a:rPr>
              <a:t> </a:t>
            </a:r>
            <a:r>
              <a:rPr lang="en-US" sz="1800" b="0" i="0" kern="1200" dirty="0" err="1">
                <a:solidFill>
                  <a:srgbClr val="FFFFFF"/>
                </a:solidFill>
                <a:effectLst/>
                <a:latin typeface="+mj-lt"/>
                <a:ea typeface="+mj-ea"/>
                <a:cs typeface="+mj-cs"/>
              </a:rPr>
              <a:t>України</a:t>
            </a:r>
            <a:br>
              <a:rPr lang="en-US" sz="1800" b="0" i="0" kern="1200" dirty="0">
                <a:solidFill>
                  <a:srgbClr val="FFFFFF"/>
                </a:solidFill>
                <a:effectLst/>
                <a:latin typeface="+mj-lt"/>
                <a:ea typeface="+mj-ea"/>
                <a:cs typeface="+mj-cs"/>
              </a:rPr>
            </a:br>
            <a:endParaRPr lang="en-US" sz="1800" kern="1200" dirty="0">
              <a:solidFill>
                <a:srgbClr val="FFFFFF"/>
              </a:solidFill>
              <a:latin typeface="+mj-lt"/>
              <a:ea typeface="+mj-ea"/>
              <a:cs typeface="+mj-cs"/>
            </a:endParaRPr>
          </a:p>
        </p:txBody>
      </p:sp>
      <p:pic>
        <p:nvPicPr>
          <p:cNvPr id="5" name="Content Placeholder 4" descr="Graphical user interface, application&#10;&#10;Description automatically generated">
            <a:extLst>
              <a:ext uri="{FF2B5EF4-FFF2-40B4-BE49-F238E27FC236}">
                <a16:creationId xmlns:a16="http://schemas.microsoft.com/office/drawing/2014/main" id="{856125ED-F15D-7447-8119-9DAA3F3A4007}"/>
              </a:ext>
            </a:extLst>
          </p:cNvPr>
          <p:cNvPicPr>
            <a:picLocks noGrp="1" noChangeAspect="1"/>
          </p:cNvPicPr>
          <p:nvPr>
            <p:ph idx="1"/>
          </p:nvPr>
        </p:nvPicPr>
        <p:blipFill>
          <a:blip r:embed="rId2"/>
          <a:stretch>
            <a:fillRect/>
          </a:stretch>
        </p:blipFill>
        <p:spPr>
          <a:xfrm>
            <a:off x="4038600" y="1261860"/>
            <a:ext cx="7188199" cy="4330890"/>
          </a:xfrm>
          <a:prstGeom prst="rect">
            <a:avLst/>
          </a:prstGeom>
        </p:spPr>
      </p:pic>
    </p:spTree>
    <p:extLst>
      <p:ext uri="{BB962C8B-B14F-4D97-AF65-F5344CB8AC3E}">
        <p14:creationId xmlns:p14="http://schemas.microsoft.com/office/powerpoint/2010/main" val="1624410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hanks For Watching Youtube Closing Video" descr="Thanks For Watching Youtube Closing Video">
            <a:hlinkClick r:id="" action="ppaction://media"/>
            <a:extLst>
              <a:ext uri="{FF2B5EF4-FFF2-40B4-BE49-F238E27FC236}">
                <a16:creationId xmlns:a16="http://schemas.microsoft.com/office/drawing/2014/main" id="{8F00FDAC-AAB5-7549-9AAD-8129658E8FC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43939" y="643467"/>
            <a:ext cx="9904122" cy="5571066"/>
          </a:xfrm>
          <a:prstGeom prst="rect">
            <a:avLst/>
          </a:prstGeom>
        </p:spPr>
      </p:pic>
    </p:spTree>
    <p:extLst>
      <p:ext uri="{BB962C8B-B14F-4D97-AF65-F5344CB8AC3E}">
        <p14:creationId xmlns:p14="http://schemas.microsoft.com/office/powerpoint/2010/main" val="1836939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773</TotalTime>
  <Words>357</Words>
  <Application>Microsoft Macintosh PowerPoint</Application>
  <PresentationFormat>Widescreen</PresentationFormat>
  <Paragraphs>16</Paragraphs>
  <Slides>10</Slides>
  <Notes>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Avenir Next LT Pro</vt:lpstr>
      <vt:lpstr>Calibri</vt:lpstr>
      <vt:lpstr>Calibri Light</vt:lpstr>
      <vt:lpstr>nyt-imperial</vt:lpstr>
      <vt:lpstr>Proba Pro</vt:lpstr>
      <vt:lpstr>Times New Roman</vt:lpstr>
      <vt:lpstr>Office Theme</vt:lpstr>
      <vt:lpstr>PowerPoint Presentation</vt:lpstr>
      <vt:lpstr>PowerPoint Presentation</vt:lpstr>
      <vt:lpstr>PowerPoint Presentation</vt:lpstr>
      <vt:lpstr>ЗОВНІШНЯ ТОРГІВЛЯ ТОВАРАМИ</vt:lpstr>
      <vt:lpstr>ОСНОВНІ СТАТТІ ЕКСПОРТУ  MẶT HÀNG XUẤT KHẨU CHÍNH CỦA UKRAINA</vt:lpstr>
      <vt:lpstr>PowerPoint Presentation</vt:lpstr>
      <vt:lpstr>PowerPoint Presentation</vt:lpstr>
      <vt:lpstr>PowerPoint Presentation</vt:lpstr>
      <vt:lpstr>Ukraina đang kêu gọi đầu tư Advantage Ukraine – це інвестиційна ініціатива Уряду України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Bao Anh Hoang</dc:creator>
  <cp:lastModifiedBy>Bao Anh Hoang</cp:lastModifiedBy>
  <cp:revision>6</cp:revision>
  <dcterms:created xsi:type="dcterms:W3CDTF">2023-04-14T10:30:31Z</dcterms:created>
  <dcterms:modified xsi:type="dcterms:W3CDTF">2023-04-18T12:39:08Z</dcterms:modified>
</cp:coreProperties>
</file>